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6" r:id="rId13"/>
    <p:sldId id="267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orestihov.ru/stixi-o-prirode/stixi-pro-cvety/stixi-pro-podsnezhniki-dlya-detej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" y="2523"/>
            <a:ext cx="9166648" cy="685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519" y="188640"/>
            <a:ext cx="764824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 п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одснежника </a:t>
            </a:r>
          </a:p>
          <a:p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ривет!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518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172" y="2147235"/>
            <a:ext cx="883882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</a:p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 </a:t>
            </a:r>
          </a:p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5-8 </a:t>
            </a:r>
          </a:p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4" y="0"/>
            <a:ext cx="91331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6" y="19888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Прибежал подснежник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мартовский лесок,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Заглянул подснежник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чистый ручеек.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И, себя увидев,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Крикнул: «Вот те на!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и не заметил,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пришла … »</a:t>
            </a:r>
            <a:endParaRPr lang="ru-RU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Л.Кудрявская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6963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весна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8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0235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Апрель, апрель!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дворе звенит капель.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полям бегут ручьи,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дорогах лужи.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Скоро выйдут муравьи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 зимней стужи.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Пробирается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Сквозь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лесной валежник.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Стали птицы песни петь,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расцвел подснежник.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С.Маршак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10598" y="615473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медведь</a:t>
            </a: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" r="18215" b="25837"/>
          <a:stretch/>
        </p:blipFill>
        <p:spPr bwMode="auto">
          <a:xfrm>
            <a:off x="-1" y="1"/>
            <a:ext cx="9212178" cy="717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7" y="191683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родился! Я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родился!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пробил, на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свет явился!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Ух, какой ты, снег, колючий,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Ты холодный, снег, и злющий.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морозах зря мечтаешь,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Очень скоро ты растаешь,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Уплывешь потоком в речку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не скажешь ни словечка!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А.Матутис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2351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Снег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подснежники\подс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821"/>
            <a:ext cx="9150496" cy="68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6" y="270892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Выглянул подснежник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полутьме лесной —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Маленький разведчик,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Посланный весной;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Пусть еще над лесом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Властвуют снега,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Пусть лежат под снегом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Сонные луга;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Пусть на спящей речке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Неподвижен лед, —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Раз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пришел … ,</a:t>
            </a:r>
            <a:endParaRPr lang="ru-RU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весна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придет! </a:t>
            </a:r>
            <a:r>
              <a:rPr lang="ru-RU" sz="20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Е.Серова</a:t>
            </a:r>
            <a:endParaRPr lang="en-US" sz="2000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64087" y="5877272"/>
            <a:ext cx="37554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разведчик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9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395" y="260648"/>
            <a:ext cx="373692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</a:t>
            </a: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участие </a:t>
            </a: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викторине!</a:t>
            </a:r>
          </a:p>
          <a:p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Победителю –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букет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подснежников!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r="282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213" y="881845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morestihov.ru/stixi-o-prirode/stixi-pro-cvety/stixi-pro-podsnezhniki-dlya-detej.html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3635" y="260648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Источник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7" y="108978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Самый первый, самый тонкий,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Есть цветок с названьем нежным.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</a:t>
            </a:r>
            <a:r>
              <a:rPr lang="ru-RU" sz="2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капели </a:t>
            </a:r>
            <a:r>
              <a:rPr lang="ru-RU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звонкой,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Называется подснежник.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В.Нищев</a:t>
            </a:r>
            <a:endParaRPr lang="en-US" sz="28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привет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одснежники\яф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755" y="0"/>
            <a:ext cx="91687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7" y="108978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Из-под снега, на проталинке,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Самый первый, самый маленький,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Мокролюб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цветочек-</a:t>
            </a:r>
            <a:r>
              <a:rPr lang="ru-RU" sz="28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вешник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—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Распустил </a:t>
            </a: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подснежник.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О.Карелин</a:t>
            </a: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бутон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8" y="197203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Вот подснежник на поляне,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его нашел.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Отнесу подснежник маме,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Хоть и не расцвел.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меня с цветком так нежно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обняла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раскрылся мой подснежник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ее тепла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Г.Виеру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Мама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8311" y="20608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Голубенький, чистый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Подснежник-цветок!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подле сквозистый,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Последний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снежок,</a:t>
            </a:r>
            <a:endParaRPr lang="ru-RU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Последние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горе былом,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первые грёзы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счастье ином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ru-RU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А.Майков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3732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слёзы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6860" y="26369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Плакала Снегурочка,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Зиму провожая.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Шла за ней печальная,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Всем в лесу чужая.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Там, где шла и плакала,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Трогая берёзы,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Выросли подснежники —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Снегурочкины</a:t>
            </a:r>
            <a:endParaRPr lang="ru-RU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.</a:t>
            </a:r>
            <a:endParaRPr lang="ru-RU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Т.Белозеров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860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Слезы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3357" y="171262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Расцвел подснежник. Он хорош.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Нигде такого не найдешь!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 так красив, душист, приятен.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 манит запахом своим.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у кого душа без пятен,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 в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сам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дается им.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Доброта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руки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60803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7" y="191683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Свистит моя Свистулька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Весенним соловьем,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толстая сосулька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Худеет за окном.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Свистит-переливается,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Летит за трелью трель —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Подснежник просыпается,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Стучит в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окно … .</a:t>
            </a:r>
            <a:endParaRPr lang="ru-RU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В.Степанов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апрель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подснежники\яфф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05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381" y="20608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поляне вырос подснежник,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поляне подснежник расцвел,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на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подснежник злится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мороз на подснежник зол.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подснежник не замечает,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Над поляной головкой качает.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Так весну наш подснежник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Встречает.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М.Петровская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6219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зима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479</Words>
  <Application>Microsoft Office PowerPoint</Application>
  <PresentationFormat>Экран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2016-01-10T12:56:23Z</dcterms:created>
  <dcterms:modified xsi:type="dcterms:W3CDTF">2016-02-22T06:56:07Z</dcterms:modified>
</cp:coreProperties>
</file>