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yandex.ru/images/search?img_url=http%3A%2F%2Fs47.radikal.ru%2Fi117%2F0811%2Fc3%2F07c97916c3cb.png&amp;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947280"/>
            <a:ext cx="7774632" cy="1985776"/>
          </a:xfrm>
        </p:spPr>
        <p:txBody>
          <a:bodyPr>
            <a:normAutofit/>
          </a:bodyPr>
          <a:lstStyle/>
          <a:p>
            <a:r>
              <a:rPr lang="ru-RU" sz="3600" i="1" dirty="0">
                <a:solidFill>
                  <a:srgbClr val="FF6600"/>
                </a:solidFill>
                <a:latin typeface="Georgia" panose="02040502050405020303" pitchFamily="18" charset="0"/>
              </a:rPr>
              <a:t>Шаблон для </a:t>
            </a:r>
            <a:r>
              <a:rPr lang="ru-RU" sz="3600" i="1" dirty="0" smtClean="0">
                <a:solidFill>
                  <a:srgbClr val="FF6600"/>
                </a:solidFill>
                <a:latin typeface="Georgia" panose="02040502050405020303" pitchFamily="18" charset="0"/>
              </a:rPr>
              <a:t>презентации к празднику</a:t>
            </a:r>
            <a:r>
              <a:rPr lang="ru-RU" sz="3600" i="1" dirty="0">
                <a:solidFill>
                  <a:srgbClr val="FF6600"/>
                </a:solidFill>
                <a:latin typeface="Georgia" panose="02040502050405020303" pitchFamily="18" charset="0"/>
              </a:rPr>
              <a:t/>
            </a:r>
            <a:br>
              <a:rPr lang="ru-RU" sz="3600" i="1" dirty="0">
                <a:solidFill>
                  <a:srgbClr val="FF6600"/>
                </a:solidFill>
                <a:latin typeface="Georgia" panose="02040502050405020303" pitchFamily="18" charset="0"/>
              </a:rPr>
            </a:br>
            <a:r>
              <a:rPr lang="ru-RU" sz="3600" b="1" i="1" dirty="0" smtClean="0">
                <a:solidFill>
                  <a:srgbClr val="FF6600"/>
                </a:solidFill>
                <a:latin typeface="Georgia" panose="02040502050405020303" pitchFamily="18" charset="0"/>
              </a:rPr>
              <a:t>«Широкая масленица»</a:t>
            </a:r>
            <a:endParaRPr lang="ru-RU" sz="3600" dirty="0">
              <a:solidFill>
                <a:srgbClr val="FF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077072"/>
            <a:ext cx="4680520" cy="208823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>
                <a:solidFill>
                  <a:srgbClr val="FF6600"/>
                </a:solidFill>
                <a:latin typeface="Georgia" panose="02040502050405020303" pitchFamily="18" charset="0"/>
              </a:rPr>
              <a:t>Автор – составитель: Чубаева Наталья Николаевна, воспитатель группы продлённого дня, 1 квалификационной категории, МОУ «С(К)ОШИ №4, города Магнитогорска, Челябинской области, 2016 год</a:t>
            </a:r>
          </a:p>
          <a:p>
            <a:pPr algn="l"/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7080"/>
            <a:ext cx="655272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300" y="4005064"/>
            <a:ext cx="1826484" cy="258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2777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195289" cy="155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1" y="4149080"/>
            <a:ext cx="1824732" cy="258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172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195289" cy="155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077072"/>
            <a:ext cx="1824732" cy="258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918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ownloads\image1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" y="-5347"/>
            <a:ext cx="91450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>
                <a:solidFill>
                  <a:srgbClr val="FF6600"/>
                </a:solidFill>
                <a:latin typeface="Georgia" panose="02040502050405020303" pitchFamily="18" charset="0"/>
              </a:rPr>
              <a:t>Источники</a:t>
            </a:r>
            <a:endParaRPr lang="ru-RU" dirty="0">
              <a:solidFill>
                <a:srgbClr val="FF66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2195289" cy="155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41" y="4077072"/>
            <a:ext cx="1824732" cy="258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95536" y="1700809"/>
            <a:ext cx="87484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hlinkClick r:id="rId5"/>
              </a:rPr>
              <a:t>https://yandex.ru/images/search?img_url=http%3A%2F%2Fs47.radikal.ru%2Fi117%2F0811%2Fc3%2F07c97916c3cb.png</a:t>
            </a:r>
            <a:r>
              <a:rPr lang="en-US" sz="2400" dirty="0" smtClean="0">
                <a:hlinkClick r:id="rId5"/>
              </a:rPr>
              <a:t>&amp;</a:t>
            </a:r>
            <a:endParaRPr lang="ru-RU" sz="2400" dirty="0" smtClean="0"/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77005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41</Words>
  <Application>Microsoft Office PowerPoint</Application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Шаблон для презентации к празднику «Широкая масленица»</vt:lpstr>
      <vt:lpstr>Презентация PowerPoint</vt:lpstr>
      <vt:lpstr>Презентация PowerPoint</vt:lpstr>
      <vt:lpstr>Источники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презентации к празднику «Широкая масленица»</dc:title>
  <dc:creator>user</dc:creator>
  <cp:lastModifiedBy>user</cp:lastModifiedBy>
  <cp:revision>5</cp:revision>
  <dcterms:created xsi:type="dcterms:W3CDTF">2016-02-23T11:25:51Z</dcterms:created>
  <dcterms:modified xsi:type="dcterms:W3CDTF">2016-02-23T12:08:52Z</dcterms:modified>
</cp:coreProperties>
</file>