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www.coollady.ru%2Fpic%2F0001%2F021%2FCL-14.jpg&amp;_=1456226595033&amp;p=3&amp;text=&#1082;&#1072;&#1088;&#1090;&#1080;&#1085;&#1082;&#1080;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7776864" cy="194421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</a:rPr>
              <a:t>Шаблон для презентации к </a:t>
            </a:r>
            <a:r>
              <a:rPr lang="ru-RU" sz="28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празднику по теме</a:t>
            </a:r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«Зимушку провожаем – Масленицу встречаем»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924944"/>
            <a:ext cx="3528392" cy="271385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Автор – составитель: Чубаева Наталья Николаевна, воспитатель группы продлённого дня, 1 квалификационной категории, МОУ «С(К)ОШИ №4, города Магнитогорска, Челябинской области, 2016 год</a:t>
            </a:r>
          </a:p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73216"/>
            <a:ext cx="2232248" cy="1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0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40" y="3573016"/>
            <a:ext cx="2390160" cy="3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8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957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60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Источники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yandex.ru/images/search?img_url=http%3A%2F%2Fwww.coollady.ru%2Fpic%2F0001%2F021%2FCL14.jpg</a:t>
            </a:r>
            <a:r>
              <a:rPr lang="en-US" dirty="0">
                <a:hlinkClick r:id="rId3"/>
              </a:rPr>
              <a:t>&amp;_=1456226595033&amp;p=3&amp;text=</a:t>
            </a:r>
            <a:r>
              <a:rPr lang="ru-RU" dirty="0">
                <a:hlinkClick r:id="rId3"/>
              </a:rPr>
              <a:t>картинки</a:t>
            </a:r>
            <a:r>
              <a:rPr lang="ru-RU" dirty="0" smtClean="0">
                <a:hlinkClick r:id="rId3"/>
              </a:rPr>
              <a:t>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957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64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празднику по теме «Зимушку провожаем – Масленицу встречаем»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2016-02-23T11:22:02Z</dcterms:created>
  <dcterms:modified xsi:type="dcterms:W3CDTF">2016-02-23T13:05:16Z</dcterms:modified>
</cp:coreProperties>
</file>