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62" r:id="rId3"/>
    <p:sldId id="263" r:id="rId4"/>
    <p:sldId id="257" r:id="rId5"/>
    <p:sldId id="258" r:id="rId6"/>
    <p:sldId id="283" r:id="rId7"/>
    <p:sldId id="260" r:id="rId8"/>
    <p:sldId id="261" r:id="rId9"/>
    <p:sldId id="265" r:id="rId10"/>
    <p:sldId id="266" r:id="rId11"/>
    <p:sldId id="268" r:id="rId12"/>
    <p:sldId id="264" r:id="rId13"/>
    <p:sldId id="270" r:id="rId14"/>
    <p:sldId id="284" r:id="rId15"/>
    <p:sldId id="271" r:id="rId16"/>
    <p:sldId id="276" r:id="rId17"/>
    <p:sldId id="275" r:id="rId18"/>
    <p:sldId id="259" r:id="rId19"/>
    <p:sldId id="277" r:id="rId20"/>
    <p:sldId id="282" r:id="rId21"/>
    <p:sldId id="269" r:id="rId22"/>
    <p:sldId id="281" r:id="rId23"/>
    <p:sldId id="280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05" y="690945"/>
            <a:ext cx="91278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Презентация к внеклассному мероприятию 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математике в 5 классе</a:t>
            </a:r>
            <a:endParaRPr lang="ru-RU" sz="3200" b="1" dirty="0" smtClean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«Математический бой»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996952"/>
            <a:ext cx="85689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latin typeface="Arial" pitchFamily="34" charset="0"/>
                <a:cs typeface="Arial" pitchFamily="34" charset="0"/>
              </a:rPr>
              <a:t>Автор материала:</a:t>
            </a:r>
          </a:p>
          <a:p>
            <a:pPr algn="r"/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Юхман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Лилия Николаевна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dirty="0">
                <a:latin typeface="Arial" pitchFamily="34" charset="0"/>
                <a:cs typeface="Arial" pitchFamily="34" charset="0"/>
              </a:rPr>
              <a:t>учитель-практикант </a:t>
            </a:r>
          </a:p>
          <a:p>
            <a:pPr algn="r"/>
            <a:r>
              <a:rPr lang="ru-RU" sz="2400" dirty="0">
                <a:latin typeface="Arial" pitchFamily="34" charset="0"/>
                <a:cs typeface="Arial" pitchFamily="34" charset="0"/>
              </a:rPr>
              <a:t>МАОУ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«Лицей № 37 г. Саратова»,</a:t>
            </a:r>
          </a:p>
          <a:p>
            <a:pPr algn="r"/>
            <a:r>
              <a:rPr lang="ru-RU" sz="2400" dirty="0">
                <a:latin typeface="Arial" pitchFamily="34" charset="0"/>
                <a:cs typeface="Arial" pitchFamily="34" charset="0"/>
              </a:rPr>
              <a:t>Саратовская область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endParaRPr lang="ru-RU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г. Саратов, 2016 год.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7139" y="2348880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Вода кипит при температуре 100ºС;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Автор сказки «Аленький цветочек» - А.С. Пушкин;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Столица Франции - Лондон;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15 – это сумма числа 7 и 8;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Число меньше сорок шесть целых две десятых меньше сорока трёх целых пяти сотых;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Вычитаемое это компонент разности.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7139" y="5402252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Правильный ответ</a:t>
            </a:r>
          </a:p>
          <a:p>
            <a:pPr lvl="0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100101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692696"/>
            <a:ext cx="7776864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47139" y="710116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Вам даётся 6 предложений. Одни из них несут правильную информацию, другие – неточную или неверную. Если вы согласны, ставьте напротив предложения цифру 1, если нет – 0. Результаты ответов составят шестизначное число, которое надо записать: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102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накомимся с жюри премии &quot;Банк года Беларуси&quot; FINANCE.TUT.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57338"/>
            <a:ext cx="91344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0" y="109538"/>
            <a:ext cx="9144000" cy="1108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ОЦЕНКИ ЖЮРИ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36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41744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en-US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SOS</a:t>
            </a:r>
            <a:r>
              <a:rPr lang="ru-RU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3717032"/>
            <a:ext cx="7776864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Восстановите запятые в примерах.</a:t>
            </a:r>
          </a:p>
        </p:txBody>
      </p:sp>
    </p:spTree>
    <p:extLst>
      <p:ext uri="{BB962C8B-B14F-4D97-AF65-F5344CB8AC3E}">
        <p14:creationId xmlns:p14="http://schemas.microsoft.com/office/powerpoint/2010/main" val="1693279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50098"/>
            <a:ext cx="174438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32+18=5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3+108=408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42+18=6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736-336=4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63-27=603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7996" y="3997571"/>
            <a:ext cx="190629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42+17=212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736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336=4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942-542=4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42+17=212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63+21=273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131070"/>
            <a:ext cx="1906291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27=603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57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4=17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7+210=910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85-41=809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23+17=4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2004" y="159023"/>
            <a:ext cx="461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3344" y="3089090"/>
            <a:ext cx="739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8944" y="159023"/>
            <a:ext cx="1016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1250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1720" y="1484784"/>
            <a:ext cx="4824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Проверка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3411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597" y="1103143"/>
            <a:ext cx="191430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3,2+1,8=5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3+1,08=4,08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4,2+1,8=6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7,36-3,36=4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63-2,7=60,3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131070"/>
            <a:ext cx="233269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6,3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0,27=6,03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5,7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4=1,7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7+2,10=910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85-4,1=809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2,3+1,7=4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2004" y="159023"/>
            <a:ext cx="461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3344" y="2996952"/>
            <a:ext cx="739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8944" y="159023"/>
            <a:ext cx="1016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780799"/>
            <a:ext cx="41279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0,42+1,7=2,12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7,36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3,36=4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9,42-5,42=4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4,2+17=21,2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6,3+21=273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628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накомимся с жюри премии &quot;Банк года Беларуси&quot; FINANCE.TUT.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57338"/>
            <a:ext cx="91344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0" y="109538"/>
            <a:ext cx="9144000" cy="1108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ОЦЕНКИ ЖЮРИ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30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41744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«Возрастай - ка»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7271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268758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Задание: расположите в порядке возрастания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команда: 0,3; 2,06; 5,4; 2,1; 5,5; 0,31</a:t>
            </a: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 команда: 1,43; 0,08; 0,29; 0,07; 2,35; 2,75</a:t>
            </a: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3 команда: 5,39; 2,1; 1,5; 5,49; 1,7; 3,07.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43711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команда: 0,3; 0,31; 2, 06; 2, 1; 5,4; 5,5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 команда: 0, 07; 0, 08; 0, 29; 1, 43; 2, 35; 2, 75;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 команда: 1,5; 1, 7; 2,1; 3, 07; 5, 39; 5, 49.</a:t>
            </a:r>
          </a:p>
        </p:txBody>
      </p:sp>
    </p:spTree>
    <p:extLst>
      <p:ext uri="{BB962C8B-B14F-4D97-AF65-F5344CB8AC3E}">
        <p14:creationId xmlns:p14="http://schemas.microsoft.com/office/powerpoint/2010/main" val="12019226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накомимся с жюри премии &quot;Банк года Беларуси&quot; FINANCE.TUT.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57338"/>
            <a:ext cx="91344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0" y="109538"/>
            <a:ext cx="9144000" cy="1108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ОЦЕНКИ ЖЮРИ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30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60544" y="1022004"/>
            <a:ext cx="60513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«Вспоминай –ка»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0979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41744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«Реши задачу»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4015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 команда: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Ученики 5 «а» класса собрали 215,1кг металлического лома, а 5 «б» на 245,95кг. На сколько больше металлолома собрал 5 «б» класс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 команда: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первый день автомобиль проехал 238, 4км, а во второй 269,25км. На сколько километров больше проехал автомобиль во второй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день?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 команда: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Яблоки с ящиком весят 32,7кг. Сколько весят яблоки, если ящик весит 1.85кг?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4462" y="2420888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30, 85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58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41744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«Найди 10 отличий»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4769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МестоТвор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76263"/>
            <a:ext cx="9148763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>
            <a:off x="179388" y="3789363"/>
            <a:ext cx="647700" cy="2159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716463" y="3789363"/>
            <a:ext cx="647700" cy="2159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116013" y="1125538"/>
            <a:ext cx="647700" cy="2159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795963" y="1125538"/>
            <a:ext cx="647700" cy="2159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39750" y="1412875"/>
            <a:ext cx="1152525" cy="431800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19700" y="1484313"/>
            <a:ext cx="1081088" cy="360362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339975" y="1916113"/>
            <a:ext cx="1223963" cy="433387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7019925" y="1844675"/>
            <a:ext cx="1223963" cy="4318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132138" y="2852738"/>
            <a:ext cx="719137" cy="936625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7740650" y="2852738"/>
            <a:ext cx="719138" cy="936625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932363" y="2205038"/>
            <a:ext cx="935037" cy="4318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23850" y="2205038"/>
            <a:ext cx="935038" cy="4318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3995738" y="4437063"/>
            <a:ext cx="576262" cy="64770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8459788" y="4292600"/>
            <a:ext cx="576262" cy="64928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 flipV="1">
            <a:off x="2195513" y="5229225"/>
            <a:ext cx="576262" cy="647700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 flipV="1">
            <a:off x="6804025" y="5157788"/>
            <a:ext cx="576263" cy="647700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50825" y="3068638"/>
            <a:ext cx="15843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932363" y="3068638"/>
            <a:ext cx="15843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250825" y="4797425"/>
            <a:ext cx="1296988" cy="1152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4932363" y="4868863"/>
            <a:ext cx="1295400" cy="1152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7730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накомимся с жюри премии &quot;Банк года Беларуси&quot; FINANCE.TUT.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57338"/>
            <a:ext cx="91344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0" y="109538"/>
            <a:ext cx="9144000" cy="1108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ОЦЕНКИ ЖЮРИ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30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накомимся с жюри премии &quot;Банк года Беларуси&quot; FINANCE.TUT.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57338"/>
            <a:ext cx="91344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0" y="109538"/>
            <a:ext cx="9144000" cy="1108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ОЦЕНКИ ЖЮРИ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440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41744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«Найди ответ»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41783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033" y="1082353"/>
            <a:ext cx="27719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6,67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24,793 = </a:t>
            </a:r>
          </a:p>
          <a:p>
            <a:pPr marL="342900" indent="-342900">
              <a:buAutoNum type="arabicParenR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12 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6,133 = 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56,6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24,6=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033" y="3212976"/>
            <a:ext cx="30219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42,567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12,104 =</a:t>
            </a:r>
          </a:p>
          <a:p>
            <a:pPr marL="342900" indent="-342900">
              <a:buAutoNum type="arabicParenR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5,1 + 2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,767 = 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75, 2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 8 =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131070"/>
            <a:ext cx="25939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9,56 – 8,56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marL="342900" indent="-342900">
              <a:buAutoNum type="arabicParenR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88,17 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8,3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410 +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2004" y="159023"/>
            <a:ext cx="461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9718" y="2303472"/>
            <a:ext cx="739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8944" y="159023"/>
            <a:ext cx="1016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9226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1720" y="1484784"/>
            <a:ext cx="4824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Проверка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4247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033" y="1082353"/>
            <a:ext cx="15712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31,465 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5,867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32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131070"/>
            <a:ext cx="15584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845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412, 2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2004" y="159023"/>
            <a:ext cx="461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9718" y="2303472"/>
            <a:ext cx="739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8944" y="159023"/>
            <a:ext cx="1016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</a:t>
            </a:r>
            <a:endParaRPr lang="ru-RU" sz="5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033" y="3226802"/>
            <a:ext cx="41279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30, 463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7, 867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672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накомимся с жюри премии &quot;Банк года Беларуси&quot; FINANCE.TUT.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57338"/>
            <a:ext cx="91344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0" y="109538"/>
            <a:ext cx="9144000" cy="1108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ОЦЕНКИ ЖЮРИ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923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41744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«Цифровой диктант»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5102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510</Words>
  <Application>Microsoft Office PowerPoint</Application>
  <PresentationFormat>Экран (4:3)</PresentationFormat>
  <Paragraphs>118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 Юхман</dc:creator>
  <cp:lastModifiedBy>Лилия Юхман</cp:lastModifiedBy>
  <cp:revision>14</cp:revision>
  <dcterms:created xsi:type="dcterms:W3CDTF">2016-02-22T19:23:06Z</dcterms:created>
  <dcterms:modified xsi:type="dcterms:W3CDTF">2016-03-01T18:42:16Z</dcterms:modified>
</cp:coreProperties>
</file>