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nevseoboi.com.ua%2Fuploads%2Fposts%2F2009-12%2F1261247759_allday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GB0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6" y="-15488"/>
            <a:ext cx="91711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00"/>
                </a:solidFill>
                <a:latin typeface="Georgia" panose="02040502050405020303" pitchFamily="18" charset="0"/>
              </a:rPr>
              <a:t>Шаблон для презентации к празднику</a:t>
            </a:r>
            <a:br>
              <a:rPr lang="ru-RU" i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«Встречаем масленицу»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4320480" cy="22791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Maslen_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3528392" cy="314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86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GB0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6" y="-15488"/>
            <a:ext cx="91711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Maslen_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6" y="4509120"/>
            <a:ext cx="2304256" cy="220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0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GB0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6" y="-15488"/>
            <a:ext cx="91711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Maslen_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6" y="4509120"/>
            <a:ext cx="2304256" cy="220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58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GB0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6" y="-15488"/>
            <a:ext cx="91711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yandex.ru/images/search?img_url=http%3A%2F%2Fnevseoboi.com.ua%2Fuploads%2Fposts%2F2009-12%2F1261247759_allday.ru</a:t>
            </a:r>
            <a:endParaRPr lang="ru-RU" smtClean="0"/>
          </a:p>
          <a:p>
            <a:endParaRPr lang="ru-RU"/>
          </a:p>
        </p:txBody>
      </p:sp>
      <p:pic>
        <p:nvPicPr>
          <p:cNvPr id="1027" name="Picture 3" descr="C:\Users\user\Downloads\Maslen_2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6" y="4509120"/>
            <a:ext cx="2304256" cy="220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855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празднику «Встречаем масленицу»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празднику «Встречаем масленицу»</dc:title>
  <dc:creator>user</dc:creator>
  <cp:lastModifiedBy>user</cp:lastModifiedBy>
  <cp:revision>1</cp:revision>
  <dcterms:created xsi:type="dcterms:W3CDTF">2016-03-06T15:01:56Z</dcterms:created>
  <dcterms:modified xsi:type="dcterms:W3CDTF">2016-03-06T15:12:21Z</dcterms:modified>
</cp:coreProperties>
</file>