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img_url=http%3A%2F%2Fimages.forwallpaper.com%2Ffiles%2Fimages%2F8%2F8e89%2F8e89de28%2F555726%2Fyellow-and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zc0xfZ4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8458200" cy="2232247"/>
          </a:xfrm>
        </p:spPr>
        <p:txBody>
          <a:bodyPr>
            <a:noAutofit/>
          </a:bodyPr>
          <a:lstStyle/>
          <a:p>
            <a:r>
              <a:rPr lang="ru-RU" sz="3200" i="1" dirty="0">
                <a:solidFill>
                  <a:srgbClr val="FF3300"/>
                </a:solidFill>
                <a:latin typeface="Georgia" panose="02040502050405020303" pitchFamily="18" charset="0"/>
              </a:rPr>
              <a:t>Шаблон для презентации к празднику</a:t>
            </a:r>
            <a:r>
              <a:rPr lang="ru-RU" sz="3600" i="1" dirty="0">
                <a:solidFill>
                  <a:srgbClr val="FF3300"/>
                </a:solidFill>
                <a:latin typeface="Georgia" panose="02040502050405020303" pitchFamily="18" charset="0"/>
              </a:rPr>
              <a:t/>
            </a:r>
            <a:br>
              <a:rPr lang="ru-RU" sz="3600" i="1" dirty="0">
                <a:solidFill>
                  <a:srgbClr val="FF3300"/>
                </a:solidFill>
                <a:latin typeface="Georgia" panose="02040502050405020303" pitchFamily="18" charset="0"/>
              </a:rPr>
            </a:br>
            <a:r>
              <a:rPr lang="ru-RU" sz="3600" b="1" i="1" dirty="0" smtClean="0">
                <a:solidFill>
                  <a:srgbClr val="FF3300"/>
                </a:solidFill>
                <a:latin typeface="Georgia" panose="02040502050405020303" pitchFamily="18" charset="0"/>
              </a:rPr>
              <a:t>«Масленица идёт, </a:t>
            </a:r>
            <a:br>
              <a:rPr lang="ru-RU" sz="3600" b="1" i="1" dirty="0" smtClean="0">
                <a:solidFill>
                  <a:srgbClr val="FF3300"/>
                </a:solidFill>
                <a:latin typeface="Georgia" panose="02040502050405020303" pitchFamily="18" charset="0"/>
              </a:rPr>
            </a:br>
            <a:r>
              <a:rPr lang="ru-RU" sz="3600" b="1" i="1" dirty="0" smtClean="0">
                <a:solidFill>
                  <a:srgbClr val="FF3300"/>
                </a:solidFill>
                <a:latin typeface="Georgia" panose="02040502050405020303" pitchFamily="18" charset="0"/>
              </a:rPr>
              <a:t>блин да мёд несёт»</a:t>
            </a:r>
            <a:endParaRPr lang="ru-RU" sz="3600" dirty="0">
              <a:solidFill>
                <a:srgbClr val="FF33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0" y="2708920"/>
            <a:ext cx="3960440" cy="2736304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dirty="0">
                <a:solidFill>
                  <a:srgbClr val="FF3300"/>
                </a:solidFill>
                <a:latin typeface="Georgia" panose="02040502050405020303" pitchFamily="18" charset="0"/>
              </a:rPr>
              <a:t>Автор – составитель: Чубаева Наталья Николаевна, воспитатель группы продлённого дня, 1 квалификационной категории, МОУ «С(К)ОШИ №4, города Магнитогорска, Челябинской области, 2016 год</a:t>
            </a:r>
          </a:p>
          <a:p>
            <a:endParaRPr lang="ru-RU" dirty="0"/>
          </a:p>
        </p:txBody>
      </p:sp>
      <p:pic>
        <p:nvPicPr>
          <p:cNvPr id="1027" name="Picture 3" descr="C:\Users\user\Downloads\скачанные файлы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380" y="2060848"/>
            <a:ext cx="4335651" cy="3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3005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zc0xfZ4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079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zc0xfZ4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460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zc0xfZ4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FF3300"/>
                </a:solidFill>
                <a:latin typeface="Georgia" panose="02040502050405020303" pitchFamily="18" charset="0"/>
              </a:rPr>
              <a:t>Источники</a:t>
            </a:r>
            <a:endParaRPr lang="ru-RU" dirty="0">
              <a:solidFill>
                <a:srgbClr val="FF33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yandex.ru/images/search?img_url=http%3A%2F%2Fimages.forwallpaper.com%2Ffiles%2Fimages%2F8%2F8e89%2F8e89de28%2F555726%2Fyellow-and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78593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Шаблон для презентации к празднику «Масленица идёт,  блин да мёд несёт»</vt:lpstr>
      <vt:lpstr>Презентация PowerPoint</vt:lpstr>
      <vt:lpstr>Презентация PowerPoint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для презентации к празднику «Масленица идёт,  блин да мёд несёт»</dc:title>
  <dc:creator>user</dc:creator>
  <cp:lastModifiedBy>user</cp:lastModifiedBy>
  <cp:revision>1</cp:revision>
  <dcterms:created xsi:type="dcterms:W3CDTF">2016-03-06T15:31:06Z</dcterms:created>
  <dcterms:modified xsi:type="dcterms:W3CDTF">2016-03-06T15:41:31Z</dcterms:modified>
</cp:coreProperties>
</file>