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text=&#1082;&#1072;&#1088;&#1090;&#1080;&#1085;&#1082;&#1080;%20&#1092;&#1086;&#1085;&#1099;%20&#1085;&#1077;&#1078;&#1085;&#1099;&#1077;%20&#1084;&#1072;&#1089;&#1083;&#1077;&#1085;&#1080;&#1094;&#1072;&amp;img_url=http%3A%2F%2Fwww.ebibleteacher.com%252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fall-leaves-background-powerpoint-i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062664" cy="2088232"/>
          </a:xfrm>
        </p:spPr>
        <p:txBody>
          <a:bodyPr>
            <a:normAutofit/>
          </a:bodyPr>
          <a:lstStyle/>
          <a:p>
            <a:r>
              <a:rPr lang="ru-RU" sz="4000" i="1" dirty="0">
                <a:solidFill>
                  <a:srgbClr val="FFFF00"/>
                </a:solidFill>
                <a:latin typeface="Georgia" panose="02040502050405020303" pitchFamily="18" charset="0"/>
              </a:rPr>
              <a:t>Шаблон для презентации к празднику</a:t>
            </a:r>
            <a:r>
              <a:rPr lang="ru-RU" i="1" dirty="0">
                <a:solidFill>
                  <a:srgbClr val="FFFF00"/>
                </a:solidFill>
                <a:latin typeface="Georgia" panose="02040502050405020303" pitchFamily="18" charset="0"/>
              </a:rPr>
              <a:t/>
            </a:r>
            <a:br>
              <a:rPr lang="ru-RU" i="1" dirty="0">
                <a:solidFill>
                  <a:srgbClr val="FFFF00"/>
                </a:solidFill>
                <a:latin typeface="Georgia" panose="02040502050405020303" pitchFamily="18" charset="0"/>
              </a:rPr>
            </a:br>
            <a:r>
              <a:rPr lang="ru-RU" b="1" i="1" dirty="0" smtClean="0">
                <a:solidFill>
                  <a:srgbClr val="FFFF00"/>
                </a:solidFill>
                <a:latin typeface="Georgia" panose="02040502050405020303" pitchFamily="18" charset="0"/>
              </a:rPr>
              <a:t>«С Масленицей»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2780928"/>
            <a:ext cx="4392488" cy="2448272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dirty="0">
                <a:solidFill>
                  <a:srgbClr val="FF0000"/>
                </a:solidFill>
                <a:latin typeface="Georgia" panose="02040502050405020303" pitchFamily="18" charset="0"/>
              </a:rPr>
              <a:t>Автор – составитель: Чубаева Наталья Николаевна, воспитатель группы продлённого дня, 1 квалификационной категории, МОУ «С(К)ОШИ №4, города Магнитогорска, Челябинской области, 2016 год</a:t>
            </a:r>
          </a:p>
          <a:p>
            <a:endParaRPr lang="ru-RU" dirty="0"/>
          </a:p>
        </p:txBody>
      </p:sp>
      <p:pic>
        <p:nvPicPr>
          <p:cNvPr id="1028" name="Picture 4" descr="C:\Users\user\Downloads\117ecf6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40968"/>
            <a:ext cx="3600400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ownloads\489205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229200"/>
            <a:ext cx="4968552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9055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fall-leaves-background-powerpoint-i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2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fall-leaves-background-powerpoint-i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483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fall-leaves-background-powerpoint-i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FFFF00"/>
                </a:solidFill>
                <a:latin typeface="Georgia" panose="02040502050405020303" pitchFamily="18" charset="0"/>
              </a:rPr>
              <a:t>Источники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https://yandex.ru/images/search?text=</a:t>
            </a:r>
            <a:r>
              <a:rPr lang="ru-RU" dirty="0">
                <a:hlinkClick r:id="rId3"/>
              </a:rPr>
              <a:t>картинки%20фоны%20нежные%20масленица&amp;</a:t>
            </a:r>
            <a:r>
              <a:rPr lang="en-US" dirty="0" err="1" smtClean="0">
                <a:hlinkClick r:id="rId3"/>
              </a:rPr>
              <a:t>img_url</a:t>
            </a:r>
            <a:r>
              <a:rPr lang="en-US" dirty="0" smtClean="0">
                <a:hlinkClick r:id="rId3"/>
              </a:rPr>
              <a:t>=http%3A%2F%2Fwww.ebibleteacher.com%2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45373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42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для презентации к празднику «С Масленицей»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2016-03-06T15:56:57Z</dcterms:created>
  <dcterms:modified xsi:type="dcterms:W3CDTF">2016-03-06T16:13:22Z</dcterms:modified>
</cp:coreProperties>
</file>