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3&amp;text=&#1082;&#1072;&#1088;&#1090;&#1080;&#1085;&#1082;&#1080;%20&#1092;&#1086;&#1085;&#1099;%20&#1085;&#1077;&#1078;&#1085;&#1099;&#1077;%20&#1084;&#1072;&#1089;&#1083;&#1077;&#1085;&#1080;&#1094;&#1072;&amp;img_url=http%3A%2F%2F1.bp.blogspot.com%2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06915213_large_94745747_large_CeilingTile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1"/>
            <a:ext cx="7702624" cy="2088231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rgbClr val="CC9900"/>
                </a:solidFill>
                <a:latin typeface="Georgia" panose="02040502050405020303" pitchFamily="18" charset="0"/>
              </a:rPr>
              <a:t>Шаблон для презентации к празднику</a:t>
            </a:r>
            <a:br>
              <a:rPr lang="ru-RU" sz="3600" i="1" dirty="0">
                <a:solidFill>
                  <a:srgbClr val="CC9900"/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solidFill>
                  <a:srgbClr val="CC9900"/>
                </a:solidFill>
                <a:latin typeface="Georgia" panose="02040502050405020303" pitchFamily="18" charset="0"/>
              </a:rPr>
              <a:t>«Гостья наша – Масленица»</a:t>
            </a:r>
            <a:endParaRPr lang="ru-RU" sz="3600" dirty="0">
              <a:solidFill>
                <a:srgbClr val="CC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429000"/>
            <a:ext cx="4608512" cy="252028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rgbClr val="CC9900"/>
                </a:solidFill>
                <a:latin typeface="Georgia" panose="02040502050405020303" pitchFamily="18" charset="0"/>
              </a:rPr>
              <a:t>Автор – составитель: Чубаева Наталья Николаевна, воспитатель группы продлённого дня, 1 квалификационной категории, МОУ «С(К)ОШИ №4, города Магнитогорска, Челябинской области, 2016 год</a:t>
            </a:r>
          </a:p>
          <a:p>
            <a:endParaRPr lang="ru-RU" dirty="0"/>
          </a:p>
        </p:txBody>
      </p:sp>
      <p:pic>
        <p:nvPicPr>
          <p:cNvPr id="1027" name="Picture 3" descr="C:\Users\user\Downloads\75742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363"/>
            <a:ext cx="337818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4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06915213_large_94745747_large_CeilingTile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9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06915213_large_94745747_large_CeilingTile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06915213_large_94745747_large_CeilingTile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C9900"/>
                </a:solidFill>
                <a:latin typeface="Georgia" panose="02040502050405020303" pitchFamily="18" charset="0"/>
              </a:rPr>
              <a:t>Источники</a:t>
            </a:r>
            <a:endParaRPr lang="ru-RU" dirty="0">
              <a:solidFill>
                <a:srgbClr val="CC99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https://yandex.ru/images/search?p=3&amp;text=</a:t>
            </a:r>
            <a:r>
              <a:rPr lang="ru-RU" dirty="0">
                <a:hlinkClick r:id="rId3"/>
              </a:rPr>
              <a:t>картинки%20фоны%20нежные%20масленица&amp;</a:t>
            </a:r>
            <a:r>
              <a:rPr lang="en-US" dirty="0" err="1" smtClean="0">
                <a:hlinkClick r:id="rId3"/>
              </a:rPr>
              <a:t>img_url</a:t>
            </a:r>
            <a:r>
              <a:rPr lang="en-US" dirty="0" smtClean="0">
                <a:hlinkClick r:id="rId3"/>
              </a:rPr>
              <a:t>=http%3A%2F%2F1.bp.blogspot.com%2F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322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к празднику «Гостья наша – Масленица»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к празднику «Гостья наша – Масленица»</dc:title>
  <dc:creator>user</dc:creator>
  <cp:lastModifiedBy>user</cp:lastModifiedBy>
  <cp:revision>2</cp:revision>
  <dcterms:created xsi:type="dcterms:W3CDTF">2016-03-06T16:23:38Z</dcterms:created>
  <dcterms:modified xsi:type="dcterms:W3CDTF">2016-03-06T16:29:19Z</dcterms:modified>
</cp:coreProperties>
</file>