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9" r:id="rId6"/>
    <p:sldId id="270" r:id="rId7"/>
    <p:sldId id="260" r:id="rId8"/>
    <p:sldId id="268" r:id="rId9"/>
    <p:sldId id="259" r:id="rId10"/>
    <p:sldId id="264" r:id="rId11"/>
    <p:sldId id="262" r:id="rId12"/>
    <p:sldId id="263" r:id="rId13"/>
    <p:sldId id="266" r:id="rId14"/>
    <p:sldId id="26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image" Target="../media/image24.jpeg"/><Relationship Id="rId16" Type="http://schemas.openxmlformats.org/officeDocument/2006/relationships/image" Target="../media/image38.gif"/><Relationship Id="rId20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gif"/><Relationship Id="rId5" Type="http://schemas.openxmlformats.org/officeDocument/2006/relationships/image" Target="../media/image27.jpeg"/><Relationship Id="rId15" Type="http://schemas.openxmlformats.org/officeDocument/2006/relationships/image" Target="../media/image37.gif"/><Relationship Id="rId10" Type="http://schemas.openxmlformats.org/officeDocument/2006/relationships/image" Target="../media/image32.jpeg"/><Relationship Id="rId19" Type="http://schemas.openxmlformats.org/officeDocument/2006/relationships/image" Target="../media/image41.gif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Year and winter backgrounds 2 Новогодние и зимние фоны 2 &quot; PixelBrush - Портал о дизайне. Скачать фото, картинки, обои, ри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34652" y="2967335"/>
            <a:ext cx="687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Новогодний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аквагрим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05064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материала: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Кокорина Ольга Николаевна,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категории</a:t>
            </a: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с.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Амзя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г.Нефтекамск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Башкортостан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54452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с.Амзя</a:t>
            </a:r>
            <a:r>
              <a:rPr lang="ru-RU" dirty="0" smtClean="0"/>
              <a:t> </a:t>
            </a:r>
            <a:r>
              <a:rPr lang="ru-RU" dirty="0" smtClean="0"/>
              <a:t>ГО </a:t>
            </a:r>
            <a:r>
              <a:rPr lang="ru-RU" dirty="0" err="1" smtClean="0"/>
              <a:t>г.Нефтекамск</a:t>
            </a:r>
            <a:r>
              <a:rPr lang="ru-RU" dirty="0" smtClean="0"/>
              <a:t> РБ</a:t>
            </a:r>
          </a:p>
          <a:p>
            <a:pPr algn="ctr"/>
            <a:r>
              <a:rPr lang="ru-RU" dirty="0" smtClean="0"/>
              <a:t>2014-1015 </a:t>
            </a:r>
            <a:r>
              <a:rPr lang="ru-RU" dirty="0" err="1" smtClean="0"/>
              <a:t>у.г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2060848"/>
            <a:ext cx="646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Презентация к мастер - классу для педагогов  </a:t>
            </a:r>
          </a:p>
          <a:p>
            <a:pPr algn="ctr"/>
            <a:r>
              <a:rPr lang="ru-RU" dirty="0" smtClean="0"/>
              <a:t>на тему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ew year, Новый год, шарики, праздник, рождество, christmas обои на рабочий стол и картинки 9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67944" y="188640"/>
            <a:ext cx="4932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b="1" dirty="0" smtClean="0">
                <a:solidFill>
                  <a:srgbClr val="C00000"/>
                </a:solidFill>
              </a:rPr>
              <a:t>Этап второй: наложение тона</a:t>
            </a:r>
          </a:p>
          <a:p>
            <a:pPr algn="r" fontAlgn="base">
              <a:lnSpc>
                <a:spcPct val="150000"/>
              </a:lnSpc>
            </a:pPr>
            <a:r>
              <a:rPr lang="ru-RU" b="1" dirty="0" smtClean="0"/>
              <a:t>Прежде всего, на лицо необходимо наложить тон, который должен быть идеально ровным и гладким. </a:t>
            </a:r>
            <a:r>
              <a:rPr lang="ru-RU" b="1" dirty="0" err="1" smtClean="0"/>
              <a:t>Спонжик</a:t>
            </a:r>
            <a:r>
              <a:rPr lang="ru-RU" b="1" dirty="0" smtClean="0"/>
              <a:t> (губку) смачиваем в воде, тщательно отжимаем, трем о краску и легкими круговыми движениями наносим тон, равномерно распределяя его по всему лицу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996952"/>
            <a:ext cx="55801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b="1" dirty="0" smtClean="0">
                <a:solidFill>
                  <a:srgbClr val="C00000"/>
                </a:solidFill>
              </a:rPr>
              <a:t>Этап третий: прорисовка линий и контуров</a:t>
            </a:r>
          </a:p>
          <a:p>
            <a:pPr algn="r" fontAlgn="base">
              <a:lnSpc>
                <a:spcPct val="150000"/>
              </a:lnSpc>
            </a:pPr>
            <a:r>
              <a:rPr lang="ru-RU" b="1" dirty="0" smtClean="0"/>
              <a:t>Теперь начинается самая сложная и ответственная часть работы – прорисовка контуров, линий и мелких деталей. Удерживая кисточку как карандаш, макаем чуть выше щетинок и круговыми мазками набираем краску. Краска должна быть </a:t>
            </a:r>
            <a:r>
              <a:rPr lang="ru-RU" b="1" dirty="0" err="1" smtClean="0"/>
              <a:t>кремообразной</a:t>
            </a:r>
            <a:r>
              <a:rPr lang="ru-RU" b="1" dirty="0" smtClean="0"/>
              <a:t> консистенции, она не должна капать и растекаться. Наносим </a:t>
            </a:r>
            <a:r>
              <a:rPr lang="ru-RU" b="1" dirty="0" err="1" smtClean="0"/>
              <a:t>аквагрим</a:t>
            </a:r>
            <a:r>
              <a:rPr lang="ru-RU" b="1" dirty="0" smtClean="0"/>
              <a:t>, держа кисточку под прямым углом к лицу модели. 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ew year, Новый год, шарики, праздник, рождество, christmas обои на рабочий стол и картинки 9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80" y="548680"/>
            <a:ext cx="5148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/>
              <a:t>Праздник прошёл. Теперь необходимо смыть всю наведённую красоту. Если </a:t>
            </a:r>
            <a:r>
              <a:rPr lang="ru-RU" b="1" dirty="0" err="1" smtClean="0"/>
              <a:t>аквагрим</a:t>
            </a:r>
            <a:r>
              <a:rPr lang="ru-RU" b="1" dirty="0" smtClean="0"/>
              <a:t> на водной основе (об этом можно поинтересоваться у того, кто будет его наносить), он легко удалиться тёплой водой с мылом. Если в составе присутствую жиры, то для полного очищения могут понадобиться составы, схожие со средствами для снятия водостойкого макияжа.</a:t>
            </a:r>
          </a:p>
          <a:p>
            <a:pPr algn="r">
              <a:lnSpc>
                <a:spcPct val="150000"/>
              </a:lnSpc>
            </a:pPr>
            <a:r>
              <a:rPr lang="ru-RU" b="1" dirty="0" smtClean="0"/>
              <a:t>Успокаиваем кожу малыша. После глубокого очищения не забудем нанести на лицо ребёнка успокаивающий крем.</a:t>
            </a:r>
            <a:endParaRPr lang="ru-RU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Аквагрим для детей и взрослых!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1905000" cy="2543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Новогодние раздели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920880" cy="1916832"/>
          </a:xfrm>
          <a:prstGeom prst="rect">
            <a:avLst/>
          </a:prstGeom>
          <a:noFill/>
        </p:spPr>
      </p:pic>
      <p:pic>
        <p:nvPicPr>
          <p:cNvPr id="21510" name="Picture 6" descr="Аквагрим. Боди арт. Для детей и взрослых.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132857"/>
            <a:ext cx="295835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2" name="Picture 8" descr="АКВАГРИМ на детский праздник, мероприятие! - дать объявл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132856"/>
            <a:ext cx="1800200" cy="2478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4" name="Picture 10" descr="Новогодние разделител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869160"/>
            <a:ext cx="7272808" cy="21328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>
                <a:alpha val="37000"/>
              </a:srgbClr>
            </a:gs>
            <a:gs pos="16000">
              <a:srgbClr val="00CCCC"/>
            </a:gs>
            <a:gs pos="50000">
              <a:srgbClr val="9999FF"/>
            </a:gs>
            <a:gs pos="50000">
              <a:srgbClr val="2E6792"/>
            </a:gs>
            <a:gs pos="100000">
              <a:srgbClr val="3333CC"/>
            </a:gs>
            <a:gs pos="84000">
              <a:srgbClr val="1170FF"/>
            </a:gs>
            <a:gs pos="100000">
              <a:srgbClr val="006699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riroda.inc.ru/prazdnik/anima/gif/lijn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36496" cy="288032"/>
          </a:xfrm>
          <a:prstGeom prst="rect">
            <a:avLst/>
          </a:prstGeom>
          <a:noFill/>
        </p:spPr>
      </p:pic>
      <p:pic>
        <p:nvPicPr>
          <p:cNvPr id="22532" name="Picture 4" descr="Новогодние разделит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8496944" cy="1988840"/>
          </a:xfrm>
          <a:prstGeom prst="rect">
            <a:avLst/>
          </a:prstGeom>
          <a:noFill/>
        </p:spPr>
      </p:pic>
      <p:pic>
        <p:nvPicPr>
          <p:cNvPr id="22534" name="Picture 6" descr="Аквагрим-В-Острове Волшебное-Перевоплощение ВКонтак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2160239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6" name="Picture 8" descr="Аквагример на праздник, детский аквагрим на день рожде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412776"/>
            <a:ext cx="219948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8" name="Picture 10" descr="Аквагрим для детей - рисунки на лице. Заказать аквагрим в Челябинск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276872"/>
            <a:ext cx="223363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>
                <a:alpha val="37000"/>
              </a:srgbClr>
            </a:gs>
            <a:gs pos="16000">
              <a:srgbClr val="00CCCC"/>
            </a:gs>
            <a:gs pos="50000">
              <a:srgbClr val="9999FF"/>
            </a:gs>
            <a:gs pos="50000">
              <a:srgbClr val="2E6792"/>
            </a:gs>
            <a:gs pos="100000">
              <a:srgbClr val="3333CC"/>
            </a:gs>
            <a:gs pos="84000">
              <a:srgbClr val="1170FF"/>
            </a:gs>
            <a:gs pos="100000">
              <a:srgbClr val="00669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Приходи новый год фильм Магазин новогодних костюмов"/>
          <p:cNvPicPr>
            <a:picLocks noChangeAspect="1" noChangeArrowheads="1"/>
          </p:cNvPicPr>
          <p:nvPr/>
        </p:nvPicPr>
        <p:blipFill>
          <a:blip r:embed="rId2" cstate="print"/>
          <a:srcRect b="31259"/>
          <a:stretch>
            <a:fillRect/>
          </a:stretch>
        </p:blipFill>
        <p:spPr bwMode="auto">
          <a:xfrm>
            <a:off x="2627784" y="548680"/>
            <a:ext cx="2585934" cy="2664296"/>
          </a:xfrm>
          <a:prstGeom prst="rect">
            <a:avLst/>
          </a:prstGeom>
          <a:noFill/>
        </p:spPr>
      </p:pic>
      <p:pic>
        <p:nvPicPr>
          <p:cNvPr id="23558" name="Picture 6" descr="Аквагрим для детей на праздник Организация праздников и корпоративных мероприятий от &quot;ClubTrad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467376" cy="3312368"/>
          </a:xfrm>
          <a:prstGeom prst="rect">
            <a:avLst/>
          </a:prstGeom>
          <a:noFill/>
        </p:spPr>
      </p:pic>
      <p:pic>
        <p:nvPicPr>
          <p:cNvPr id="23560" name="Picture 8" descr="Доска объявлений Отдых и развлечения Организация праздников. Добавить объявл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36645"/>
            <a:ext cx="2016224" cy="2688299"/>
          </a:xfrm>
          <a:prstGeom prst="rect">
            <a:avLst/>
          </a:prstGeom>
          <a:noFill/>
        </p:spPr>
      </p:pic>
      <p:pic>
        <p:nvPicPr>
          <p:cNvPr id="6" name="Picture 2" descr="Как раскрасить лицо на Рождество - Анс4"/>
          <p:cNvPicPr>
            <a:picLocks noChangeAspect="1" noChangeArrowheads="1"/>
          </p:cNvPicPr>
          <p:nvPr/>
        </p:nvPicPr>
        <p:blipFill>
          <a:blip r:embed="rId5" cstate="print"/>
          <a:srcRect l="6814" r="18229"/>
          <a:stretch>
            <a:fillRect/>
          </a:stretch>
        </p:blipFill>
        <p:spPr bwMode="auto">
          <a:xfrm>
            <a:off x="6767736" y="1268760"/>
            <a:ext cx="2376264" cy="2376264"/>
          </a:xfrm>
          <a:prstGeom prst="rect">
            <a:avLst/>
          </a:prstGeom>
          <a:noFill/>
        </p:spPr>
      </p:pic>
      <p:pic>
        <p:nvPicPr>
          <p:cNvPr id="23562" name="Picture 10" descr="Аквагрим рисунки на лице - Аптека Повышение потенции. Купить виагру, левитру, сиалис, дапоксетин, женскую виагру. Доставка Росс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12976"/>
            <a:ext cx="2503967" cy="2834680"/>
          </a:xfrm>
          <a:prstGeom prst="rect">
            <a:avLst/>
          </a:prstGeom>
          <a:noFill/>
        </p:spPr>
      </p:pic>
      <p:pic>
        <p:nvPicPr>
          <p:cNvPr id="23564" name="Picture 12" descr="аквагрим для детей"/>
          <p:cNvPicPr>
            <a:picLocks noChangeAspect="1" noChangeArrowheads="1"/>
          </p:cNvPicPr>
          <p:nvPr/>
        </p:nvPicPr>
        <p:blipFill>
          <a:blip r:embed="rId7" cstate="print"/>
          <a:srcRect l="15608" r="18836"/>
          <a:stretch>
            <a:fillRect/>
          </a:stretch>
        </p:blipFill>
        <p:spPr bwMode="auto">
          <a:xfrm>
            <a:off x="2627784" y="3573016"/>
            <a:ext cx="2643504" cy="2016224"/>
          </a:xfrm>
          <a:prstGeom prst="rect">
            <a:avLst/>
          </a:prstGeom>
          <a:noFill/>
        </p:spPr>
      </p:pic>
      <p:pic>
        <p:nvPicPr>
          <p:cNvPr id="23568" name="Picture 16" descr="колокольчик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6436" y="0"/>
            <a:ext cx="1147564" cy="956303"/>
          </a:xfrm>
          <a:prstGeom prst="rect">
            <a:avLst/>
          </a:prstGeom>
          <a:noFill/>
        </p:spPr>
      </p:pic>
      <p:pic>
        <p:nvPicPr>
          <p:cNvPr id="23572" name="Picture 20" descr="http://one-show.ru/attachments/Image/585296.jpg?template=gener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653136"/>
            <a:ext cx="1892370" cy="1944216"/>
          </a:xfrm>
          <a:prstGeom prst="rect">
            <a:avLst/>
          </a:prstGeom>
          <a:noFill/>
        </p:spPr>
      </p:pic>
      <p:pic>
        <p:nvPicPr>
          <p:cNvPr id="23574" name="Picture 22" descr="Аквагрим - Развлечение / Фото / Видео в Талгаре на Slan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3068960"/>
            <a:ext cx="2277360" cy="1512168"/>
          </a:xfrm>
          <a:prstGeom prst="rect">
            <a:avLst/>
          </a:prstGeom>
          <a:noFill/>
        </p:spPr>
      </p:pic>
      <p:pic>
        <p:nvPicPr>
          <p:cNvPr id="23576" name="Picture 24" descr="http://krasivie-kartinki.ru/images/animacionnye-elki4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35456" y="3284984"/>
            <a:ext cx="1808544" cy="3429000"/>
          </a:xfrm>
          <a:prstGeom prst="rect">
            <a:avLst/>
          </a:prstGeom>
          <a:noFill/>
        </p:spPr>
      </p:pic>
      <p:pic>
        <p:nvPicPr>
          <p:cNvPr id="23578" name="Picture 26" descr="http://krasivie-kartinki.ru/images/podarki-novogodnie8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620688"/>
            <a:ext cx="591426" cy="1008112"/>
          </a:xfrm>
          <a:prstGeom prst="rect">
            <a:avLst/>
          </a:prstGeom>
          <a:noFill/>
        </p:spPr>
      </p:pic>
      <p:pic>
        <p:nvPicPr>
          <p:cNvPr id="23580" name="Picture 28" descr="новогодний эльф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2420888"/>
            <a:ext cx="1104880" cy="1368152"/>
          </a:xfrm>
          <a:prstGeom prst="rect">
            <a:avLst/>
          </a:prstGeom>
          <a:noFill/>
        </p:spPr>
      </p:pic>
      <p:pic>
        <p:nvPicPr>
          <p:cNvPr id="23582" name="Picture 30" descr="http://krasivie-kartinki.ru/images/snegoviki7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3928" y="5661248"/>
            <a:ext cx="730681" cy="936104"/>
          </a:xfrm>
          <a:prstGeom prst="rect">
            <a:avLst/>
          </a:prstGeom>
          <a:noFill/>
        </p:spPr>
      </p:pic>
      <p:pic>
        <p:nvPicPr>
          <p:cNvPr id="23586" name="Picture 34" descr="http://krasivie-kartinki.ru/images/novogodnie-gify10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188640"/>
            <a:ext cx="504056" cy="703662"/>
          </a:xfrm>
          <a:prstGeom prst="rect">
            <a:avLst/>
          </a:prstGeom>
          <a:noFill/>
        </p:spPr>
      </p:pic>
      <p:pic>
        <p:nvPicPr>
          <p:cNvPr id="23588" name="Picture 36" descr="http://krasivie-kartinki.ru/images/elochnye-shary1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776" y="0"/>
            <a:ext cx="687576" cy="792088"/>
          </a:xfrm>
          <a:prstGeom prst="rect">
            <a:avLst/>
          </a:prstGeom>
          <a:noFill/>
        </p:spPr>
      </p:pic>
      <p:pic>
        <p:nvPicPr>
          <p:cNvPr id="23590" name="Picture 38" descr="подарок к Новому Году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512" y="5345832"/>
            <a:ext cx="1587578" cy="1512168"/>
          </a:xfrm>
          <a:prstGeom prst="rect">
            <a:avLst/>
          </a:prstGeom>
          <a:noFill/>
        </p:spPr>
      </p:pic>
      <p:pic>
        <p:nvPicPr>
          <p:cNvPr id="23592" name="Picture 40" descr="Блестяшка снежинка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99992" y="0"/>
            <a:ext cx="1008112" cy="1157313"/>
          </a:xfrm>
          <a:prstGeom prst="rect">
            <a:avLst/>
          </a:prstGeom>
          <a:noFill/>
        </p:spPr>
      </p:pic>
      <p:pic>
        <p:nvPicPr>
          <p:cNvPr id="23" name="Picture 40" descr="Блестяшка снежинка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328248">
            <a:off x="4036200" y="2774850"/>
            <a:ext cx="739045" cy="848424"/>
          </a:xfrm>
          <a:prstGeom prst="rect">
            <a:avLst/>
          </a:prstGeom>
          <a:noFill/>
        </p:spPr>
      </p:pic>
      <p:pic>
        <p:nvPicPr>
          <p:cNvPr id="24" name="Picture 40" descr="Блестяшка снежинка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328248">
            <a:off x="6340456" y="4287018"/>
            <a:ext cx="739045" cy="848424"/>
          </a:xfrm>
          <a:prstGeom prst="rect">
            <a:avLst/>
          </a:prstGeom>
          <a:noFill/>
        </p:spPr>
      </p:pic>
      <p:pic>
        <p:nvPicPr>
          <p:cNvPr id="25" name="Picture 40" descr="Блестяшка снежинка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328248">
            <a:off x="168892" y="2907347"/>
            <a:ext cx="677328" cy="777573"/>
          </a:xfrm>
          <a:prstGeom prst="rect">
            <a:avLst/>
          </a:prstGeom>
          <a:noFill/>
        </p:spPr>
      </p:pic>
      <p:pic>
        <p:nvPicPr>
          <p:cNvPr id="23594" name="Picture 42" descr="котенок и подарок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23728" y="5246440"/>
            <a:ext cx="1210635" cy="1611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8884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http://mung.pp.ua/akvagrim-kak-narisovat-babochku/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5649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http://xn--71-6kcajh9amw2b.xn--p1ai/material-dlya-akvagrima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105835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http://dikmi.ru/interest/10_idej_detskogo_prazdnichnogo_akvagrima.html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32656"/>
            <a:ext cx="41623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Использованы материалы с сайтов: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64502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http://akvagrim.info/akvagrim/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ew Year and winter backgrounds 2 | Новогодние и зимние фон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2244" y="1556792"/>
            <a:ext cx="67097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bg2"/>
                  </a:solidFill>
                  <a:prstDash val="solid"/>
                </a:ln>
              </a:rPr>
              <a:t>Аквагрим</a:t>
            </a:r>
            <a:r>
              <a:rPr lang="ru-RU" sz="5400" b="1" dirty="0" smtClean="0">
                <a:ln w="10541" cmpd="sng">
                  <a:solidFill>
                    <a:schemeClr val="bg2"/>
                  </a:solidFill>
                  <a:prstDash val="solid"/>
                </a:ln>
              </a:rPr>
              <a:t> – это грим,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bg2"/>
                  </a:solidFill>
                  <a:prstDash val="solid"/>
                </a:ln>
              </a:rPr>
              <a:t>который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bg2"/>
                  </a:solidFill>
                  <a:prstDash val="solid"/>
                </a:ln>
              </a:rPr>
              <a:t>наносится водными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bg2"/>
                  </a:solidFill>
                  <a:prstDash val="solid"/>
                </a:ln>
              </a:rPr>
              <a:t>красками</a:t>
            </a:r>
            <a:endParaRPr lang="ru-RU" sz="5400" b="1" dirty="0">
              <a:ln w="10541" cmpd="sng">
                <a:solidFill>
                  <a:schemeClr val="bg2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ew Year and winter backgrounds 2 | Новогодние и зимние фон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166843"/>
            <a:ext cx="604867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0000FF"/>
                </a:solidFill>
                <a:latin typeface="Comic Sans MS" pitchFamily="66" charset="0"/>
              </a:rPr>
              <a:t>Рисунки на лице могут стать интересным развлечением любого детского мероприятия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pPr algn="ctr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Празднование дня рождения.</a:t>
            </a:r>
          </a:p>
          <a:p>
            <a:pPr algn="ctr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Театральные постановки в детских садах и школах.</a:t>
            </a:r>
          </a:p>
          <a:p>
            <a:pPr algn="ctr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Открытие каких-либо детских учреждений: магазинов, салонов, центров…</a:t>
            </a:r>
          </a:p>
          <a:p>
            <a:pPr algn="ctr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</a:rPr>
              <a:t>Утренники в детских садах.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ы новогодние бесшовные часть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908720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Для рисования на лице должны использоваться только специальные краски или краски для театрального грима, не гуашь и акварель. </a:t>
            </a:r>
          </a:p>
          <a:p>
            <a:pPr algn="ctr"/>
            <a:r>
              <a:rPr lang="ru-RU" b="1" dirty="0" smtClean="0"/>
              <a:t>Такие краски Вы можете приобрести в магазинах, </a:t>
            </a:r>
          </a:p>
          <a:p>
            <a:pPr algn="ctr"/>
            <a:r>
              <a:rPr lang="ru-RU" b="1" dirty="0" smtClean="0"/>
              <a:t>или сделать в домашних условиях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Краски для аквагри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273353"/>
            <a:ext cx="2857500" cy="20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455728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</a:t>
            </a:r>
            <a:r>
              <a:rPr lang="ru-RU" dirty="0" smtClean="0"/>
              <a:t> </a:t>
            </a:r>
            <a:r>
              <a:rPr lang="ru-RU" b="1" dirty="0" smtClean="0"/>
              <a:t>Ни в коем случае нельзя использовать масляную краску, а также акварель и гуашь для нанесения рисунков на лицо и тело. Они не практичны, размазываются и закупоривают поры кожи, в следствии чего, могут вызвать у вас или вашего ребёнка сильную аллергическую реакцию.</a:t>
            </a:r>
            <a:endParaRPr lang="ru-RU" b="1" dirty="0"/>
          </a:p>
        </p:txBody>
      </p:sp>
      <p:pic>
        <p:nvPicPr>
          <p:cNvPr id="9218" name="Picture 2" descr="Набор красок и карандашей для грима Аква 4+3 цвета Ses - 126 грн, купить в Одессе SMART-Sh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1152" y="4149080"/>
            <a:ext cx="1728192" cy="22773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новогодние бесшовные часть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Для развития и творчества - Для развития и шко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936104" cy="1418339"/>
          </a:xfrm>
          <a:prstGeom prst="rect">
            <a:avLst/>
          </a:prstGeom>
          <a:noFill/>
        </p:spPr>
      </p:pic>
      <p:sp>
        <p:nvSpPr>
          <p:cNvPr id="4" name="Стрелка влево 3"/>
          <p:cNvSpPr/>
          <p:nvPr/>
        </p:nvSpPr>
        <p:spPr>
          <a:xfrm>
            <a:off x="2915816" y="548680"/>
            <a:ext cx="3600400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Аквагрим</a:t>
            </a:r>
            <a:r>
              <a:rPr lang="ru-RU" b="1" dirty="0" smtClean="0">
                <a:solidFill>
                  <a:schemeClr val="tx1"/>
                </a:solidFill>
              </a:rPr>
              <a:t> для определенной маски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604" name="Picture 4" descr="Набор красок для лица 6 шт с кисточкой SES creative 09661 цена 350.00 руб. SES Creative (обучающая игрушка, принадлежности и на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2069492" cy="1656184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3203848" y="1988840"/>
            <a:ext cx="3672408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Набор красок для разного рода масок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606" name="Picture 6" descr="Львовский портал &quot;Культ красоты&quot; - Инструменты для макияж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17032"/>
            <a:ext cx="1428689" cy="1368152"/>
          </a:xfrm>
          <a:prstGeom prst="rect">
            <a:avLst/>
          </a:prstGeom>
          <a:noFill/>
        </p:spPr>
      </p:pic>
      <p:sp>
        <p:nvSpPr>
          <p:cNvPr id="8" name="Стрелка влево 7"/>
          <p:cNvSpPr/>
          <p:nvPr/>
        </p:nvSpPr>
        <p:spPr>
          <a:xfrm>
            <a:off x="2771800" y="4005064"/>
            <a:ext cx="4608512" cy="1152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Набор кисточек(для каждого ребенка должна быть своя кисточка)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608" name="Picture 8" descr="Аквагрим в карандашах - Аквагрим - Гри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229200"/>
            <a:ext cx="1512168" cy="1512168"/>
          </a:xfrm>
          <a:prstGeom prst="rect">
            <a:avLst/>
          </a:prstGeom>
          <a:noFill/>
        </p:spPr>
      </p:pic>
      <p:sp>
        <p:nvSpPr>
          <p:cNvPr id="10" name="Стрелка влево 9"/>
          <p:cNvSpPr/>
          <p:nvPr/>
        </p:nvSpPr>
        <p:spPr>
          <a:xfrm>
            <a:off x="3347864" y="5661248"/>
            <a:ext cx="3960440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Аквагрим</a:t>
            </a:r>
            <a:r>
              <a:rPr lang="ru-RU" b="1" dirty="0" smtClean="0">
                <a:solidFill>
                  <a:schemeClr val="tx1"/>
                </a:solidFill>
              </a:rPr>
              <a:t> –карандаши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новогодние бесшовные часть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im3-tub-ru.yandex.net/i?id=139ec69fdd2e759ee519326eed397603-8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1368152" cy="1097448"/>
          </a:xfrm>
          <a:prstGeom prst="rect">
            <a:avLst/>
          </a:prstGeom>
          <a:noFill/>
        </p:spPr>
      </p:pic>
      <p:sp>
        <p:nvSpPr>
          <p:cNvPr id="4" name="Стрелка влево 3"/>
          <p:cNvSpPr/>
          <p:nvPr/>
        </p:nvSpPr>
        <p:spPr>
          <a:xfrm>
            <a:off x="2699792" y="548680"/>
            <a:ext cx="4824536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Блеск для </a:t>
            </a:r>
            <a:r>
              <a:rPr lang="ru-RU" b="1" dirty="0" err="1" smtClean="0">
                <a:solidFill>
                  <a:schemeClr val="tx1"/>
                </a:solidFill>
              </a:rPr>
              <a:t>аквагрима</a:t>
            </a:r>
            <a:r>
              <a:rPr lang="ru-RU" b="1" dirty="0" smtClean="0">
                <a:solidFill>
                  <a:schemeClr val="tx1"/>
                </a:solidFill>
              </a:rPr>
              <a:t>( пригодится для девочек)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6628" name="Picture 4" descr="Грим Тигренка своими руками - Грим своими руками - Театральная галерея &quot;АРТЭ&quot;"/>
          <p:cNvPicPr>
            <a:picLocks noChangeAspect="1" noChangeArrowheads="1"/>
          </p:cNvPicPr>
          <p:nvPr/>
        </p:nvPicPr>
        <p:blipFill>
          <a:blip r:embed="rId4" cstate="print"/>
          <a:srcRect r="27048"/>
          <a:stretch>
            <a:fillRect/>
          </a:stretch>
        </p:blipFill>
        <p:spPr bwMode="auto">
          <a:xfrm>
            <a:off x="1259632" y="1988840"/>
            <a:ext cx="1338899" cy="1224136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3491880" y="2204864"/>
            <a:ext cx="3456384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Спонжи</a:t>
            </a:r>
            <a:r>
              <a:rPr lang="ru-RU" b="1" dirty="0" smtClean="0">
                <a:solidFill>
                  <a:schemeClr val="tx1"/>
                </a:solidFill>
              </a:rPr>
              <a:t> для нанесения грима на большие участки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ы новогодние бесшовные часть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63688" y="671404"/>
            <a:ext cx="6624736" cy="56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Microsoft New Tai Lue" pitchFamily="34" charset="0"/>
              </a:rPr>
              <a:t>Прежде всего, подготовьте всё необходимое: краски, кисточки, губку и ватные диски.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Microsoft New Tai Lue" pitchFamily="34" charset="0"/>
              </a:rPr>
              <a:t>Вам обязательно необходимо проверить кожу ребёнка на аллергию. Для этого небольшое количество краски нанесите на кожу ребёнка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Microsoft New Tai Lue" pitchFamily="34" charset="0"/>
              </a:rPr>
              <a:t>и проверьте через некоторое время. Если никаких покраснений и высыпаний не появилось, можете смело создавать новые образы на лице ребёнка.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Microsoft New Tai Lue" pitchFamily="34" charset="0"/>
              </a:rPr>
              <a:t>Заплетите волосы.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Microsoft New Tai Lue" pitchFamily="34" charset="0"/>
              </a:rPr>
              <a:t>Желательно надеть такую одежду, которую не жалко выпачкать, хотя это может быть и накидка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Open Sans"/>
                <a:cs typeface="Microsoft New Tai Lue" pitchFamily="34" charset="0"/>
              </a:rPr>
              <a:t>(как в парикмахерской).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Mongolian Baiti" pitchFamily="66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Mongolian Baiti" pitchFamily="66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Mongolian Baiti" pitchFamily="66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Mongolian Baiti" pitchFamily="66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ongolian Baiti" pitchFamily="66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Новогодний векторный фон со снежинками &quot; GZweb.ru - Всё для Photoshop и разработки сай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0"/>
            <a:ext cx="7776864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нанесения временных татуировок и рисунков на лицо используются следующие материалы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аквагрим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набор специальных красок, подходящих для нанесения на кожу;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косметика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губная помада, тени, румяна, бесцветная пудра. Всё это можно достать из личной косметички;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цветные карандаши;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набор кисточек средней и маленькой величины;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губки разных размеров, преимущественно из натуральных материалов;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чистые полотенца и тряпочки, много тряпочек;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тазик и несколько запасных бутылок с водой;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зеркало;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резинки, заколки или ободки для того, чтобы убирать волосы с лица;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специальные блески, блёстки, стразы, средства для закрепления (для временных тату);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крем, вазелин, простой увлажняющий крем;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ватные тампоны, палочки, диски;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простое детское или хозяйственное мыло, а также бактерицидное средство для мытья инструментария и очищения лица;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эскизы рисунков (для масштабного мероприятия с большим количеством детей);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рабочее место (удобный стол, стулья для художника и ребёнка);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под макияж для лица и век;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трафареты.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ew year, Новый год, шарики, праздник, рождество, christmas обои на рабочий стол и картинки 9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764704"/>
            <a:ext cx="550810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b="1" dirty="0" smtClean="0">
                <a:solidFill>
                  <a:srgbClr val="C00000"/>
                </a:solidFill>
              </a:rPr>
              <a:t>Этап первый: подготовительный</a:t>
            </a:r>
          </a:p>
          <a:p>
            <a:pPr algn="r" fontAlgn="base">
              <a:lnSpc>
                <a:spcPct val="150000"/>
              </a:lnSpc>
            </a:pPr>
            <a:r>
              <a:rPr lang="ru-RU" b="1" dirty="0" smtClean="0"/>
              <a:t>Несмотря на то, что </a:t>
            </a:r>
            <a:r>
              <a:rPr lang="ru-RU" b="1" dirty="0" err="1" smtClean="0"/>
              <a:t>аквагрим</a:t>
            </a:r>
            <a:r>
              <a:rPr lang="ru-RU" b="1" dirty="0" smtClean="0"/>
              <a:t> известных марок прошел специальную экспертизу и тестирование, перед началом работы на небольшой участок кожи модели желательно нанести немного краски и провести тест на чувствительность и аллергическую реакцию. Перед нанесением грима убираем волосы с лица, чтобы максимально открыть лоб, и набрасываем что-нибудь, что не жалко испачкать, хотя краска легко удаляется с одежды теплой водой.</a:t>
            </a:r>
            <a:endParaRPr lang="ru-RU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658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Aleksey2013</dc:creator>
  <cp:lastModifiedBy>Алексей</cp:lastModifiedBy>
  <cp:revision>53</cp:revision>
  <dcterms:created xsi:type="dcterms:W3CDTF">2014-12-04T14:34:32Z</dcterms:created>
  <dcterms:modified xsi:type="dcterms:W3CDTF">2016-03-13T16:51:30Z</dcterms:modified>
</cp:coreProperties>
</file>