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8" r:id="rId4"/>
    <p:sldId id="258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9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fan-food.blogspot.ru/2012/02/blog-post_24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jka.ru/blog/schitalki/1368.html" TargetMode="External"/><Relationship Id="rId4" Type="http://schemas.openxmlformats.org/officeDocument/2006/relationships/hyperlink" Target="http://pogovorki-poslovicy.ru/eda/poslovicy-i-pogovorki-pro-bliny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gif-animashki.ru/images/animaciya_22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71"/>
            <a:ext cx="4595860" cy="671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97798" y="191897"/>
            <a:ext cx="5530876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    Блинный </a:t>
            </a:r>
          </a:p>
          <a:p>
            <a:pPr algn="r"/>
            <a:r>
              <a:rPr lang="ru-RU" sz="6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батл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8011" y="4869159"/>
            <a:ext cx="8856685" cy="18774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4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4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</a:t>
            </a: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357032"/>
            <a:ext cx="8838828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Интерактивная </a:t>
            </a:r>
          </a:p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викторина </a:t>
            </a:r>
          </a:p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для 5-8 </a:t>
            </a:r>
          </a:p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классов</a:t>
            </a: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62"/>
          <a:stretch/>
        </p:blipFill>
        <p:spPr bwMode="auto">
          <a:xfrm>
            <a:off x="1" y="0"/>
            <a:ext cx="9119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42649" y="62104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Как на масляной неделе в </a:t>
            </a:r>
            <a:r>
              <a:rPr lang="ru-RU" sz="36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… блины </a:t>
            </a:r>
            <a:r>
              <a:rPr lang="ru-RU" sz="36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летели.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7544" y="557242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потолок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59" y="764178"/>
            <a:ext cx="9073713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65559" y="12841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 осени </a:t>
            </a:r>
            <a:r>
              <a:rPr lang="ru-RU" sz="32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да </a:t>
            </a:r>
            <a:r>
              <a:rPr lang="ru-RU" sz="32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блины, а весной: сиди да гляди.</a:t>
            </a:r>
            <a:endParaRPr lang="en-US" sz="32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42138" y="1399941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кисель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54879" y="47667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От лени </a:t>
            </a:r>
            <a:r>
              <a:rPr lang="ru-RU" sz="3600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блином </a:t>
            </a:r>
            <a:r>
              <a:rPr lang="ru-RU" sz="3600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обвисли.</a:t>
            </a:r>
            <a:endParaRPr lang="en-US" sz="3600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707904" y="198884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губы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085" y="-1"/>
            <a:ext cx="932470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85146" y="47667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 весь </a:t>
            </a:r>
            <a:r>
              <a:rPr lang="ru-RU" sz="36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не </a:t>
            </a:r>
            <a:r>
              <a:rPr lang="ru-RU" sz="36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испечешь блин.</a:t>
            </a:r>
            <a:endParaRPr lang="en-US" sz="2800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483768" y="1748199"/>
            <a:ext cx="3755449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мир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85" y="36059"/>
            <a:ext cx="6803466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Спасибо </a:t>
            </a:r>
          </a:p>
          <a:p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за участие </a:t>
            </a:r>
          </a:p>
          <a:p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 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блинном </a:t>
            </a:r>
          </a:p>
          <a:p>
            <a:r>
              <a:rPr lang="ru-RU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батле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!</a:t>
            </a:r>
            <a:endParaRPr lang="ru-RU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endParaRPr lang="ru-RU" sz="4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endParaRPr lang="ru-RU" sz="4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endParaRPr lang="ru-RU" sz="2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Победителю 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– </a:t>
            </a:r>
          </a:p>
          <a:p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ц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елая гора </a:t>
            </a:r>
          </a:p>
          <a:p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самых изысканных блинов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!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03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81496" y="5013176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fan-food.blogspot.ru/2012/02/blog-post_24.html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pogovorki-poslovicy.ru/eda/poslovicy-i-pogovorki-pro-bliny.html</a:t>
            </a:r>
            <a:endParaRPr lang="ru-RU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ejka.ru/blog/schitalki/1368.html</a:t>
            </a:r>
            <a:endParaRPr lang="ru-RU" dirty="0" smtClean="0"/>
          </a:p>
          <a:p>
            <a:r>
              <a:rPr lang="ru-RU" dirty="0" smtClean="0">
                <a:solidFill>
                  <a:srgbClr val="0070C0"/>
                </a:solidFill>
              </a:rPr>
              <a:t>Источник </a:t>
            </a:r>
            <a:r>
              <a:rPr lang="ru-RU" dirty="0" err="1" smtClean="0">
                <a:solidFill>
                  <a:srgbClr val="0070C0"/>
                </a:solidFill>
              </a:rPr>
              <a:t>фотослайдов</a:t>
            </a:r>
            <a:r>
              <a:rPr lang="ru-RU" dirty="0" smtClean="0">
                <a:solidFill>
                  <a:srgbClr val="0070C0"/>
                </a:solidFill>
              </a:rPr>
              <a:t> - </a:t>
            </a:r>
            <a:r>
              <a:rPr lang="en-US" dirty="0">
                <a:solidFill>
                  <a:srgbClr val="0070C0"/>
                </a:solidFill>
              </a:rPr>
              <a:t> 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fotki.yandex.ru   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93635" y="4221088"/>
            <a:ext cx="1952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Источник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54878" y="26064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Это Масленица идет, блин да </a:t>
            </a:r>
            <a:r>
              <a:rPr lang="ru-RU" sz="40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несет</a:t>
            </a:r>
            <a:r>
              <a:rPr lang="ru-RU" sz="4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sz="40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563888" y="544522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мед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" y="-2196"/>
            <a:ext cx="9146928" cy="686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63457" y="83671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sz="3200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Блин </a:t>
            </a:r>
            <a:r>
              <a:rPr lang="ru-RU" sz="3200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– … солнца</a:t>
            </a:r>
            <a:r>
              <a:rPr lang="ru-RU" sz="3200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 красных дней, хороших урожаев, ладных браков и здоровых детей</a:t>
            </a:r>
            <a:r>
              <a:rPr lang="ru-RU" sz="3200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».</a:t>
            </a:r>
            <a:r>
              <a:rPr lang="ru-RU" sz="3200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spc="50" dirty="0" err="1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А.И.Куприн</a:t>
            </a:r>
            <a:endParaRPr lang="ru-RU" sz="3200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200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771800" y="249289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символ</a:t>
            </a:r>
            <a:endParaRPr lang="ru-RU" sz="44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8" r="299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69618" y="260648"/>
            <a:ext cx="867645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Блин и без масла в </a:t>
            </a:r>
            <a:r>
              <a:rPr lang="ru-RU" sz="400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лезет</a:t>
            </a:r>
            <a:r>
              <a:rPr lang="ru-RU" sz="400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sz="400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115616" y="529284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002060"/>
                </a:solidFill>
                <a:latin typeface="Arial Black" panose="020B0A04020102020204" pitchFamily="34" charset="0"/>
              </a:rPr>
              <a:t>рот</a:t>
            </a:r>
            <a:endParaRPr lang="en-US" sz="4400" b="1" kern="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64"/>
            <a:ext cx="9218572" cy="683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19047" y="47667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Где блины, тут и мы; где с </a:t>
            </a:r>
            <a:r>
              <a:rPr lang="ru-RU" sz="400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маслом … — </a:t>
            </a:r>
            <a:r>
              <a:rPr lang="ru-RU" sz="40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тут и место наше.</a:t>
            </a:r>
            <a:endParaRPr lang="en-US" sz="40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067944" y="501317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каша </a:t>
            </a:r>
            <a:endParaRPr lang="en-US" sz="44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khv.merilen.com/files/large/pancak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0" y="968419"/>
            <a:ext cx="9060892" cy="588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9512" y="332656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Доброму работнику — блины с кашей, лентяю </a:t>
            </a: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– … .</a:t>
            </a:r>
            <a:endParaRPr lang="en-US" sz="28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7544" y="551723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крапива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hochu.ua/pictures_ckfinder/images/%D0%90%D0%B6%D1%83%D1%80%D0%BD%D1%8B%D0%B5-%D0%B1%D0%BB%D0%B8%D0%BD%D1%8B-%D0%B2-%D1%84%D0%BE%D1%80%D0%BC%D0%B5-%D1%81%D0%B5%D1%80%D0%B4%D0%B5%D1%87%D0%B5%D0%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770" y="0"/>
            <a:ext cx="93268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40466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Зима не навек!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Размаслило</a:t>
            </a: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снег.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, </a:t>
            </a: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как блин,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Пышет в синь!</a:t>
            </a:r>
            <a:endParaRPr lang="en-US" sz="28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07504" y="587727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Солнце</a:t>
            </a:r>
            <a:endParaRPr lang="ru-RU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03"/>
          <a:stretch/>
        </p:blipFill>
        <p:spPr bwMode="auto">
          <a:xfrm>
            <a:off x="363" y="692697"/>
            <a:ext cx="9201869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64" y="188640"/>
            <a:ext cx="919802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Блинцы</a:t>
            </a: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 блинчики, блины, как </a:t>
            </a: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у </a:t>
            </a: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Весны.</a:t>
            </a:r>
            <a:endParaRPr lang="en-US" sz="28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64289" y="1460167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колеса 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llholidaytimes.com/wp-content/uploads/2012/02/maslenitsa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6913" y="0"/>
            <a:ext cx="92106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81111" y="980728"/>
            <a:ext cx="303253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Кому блин, кому клин, а кому </a:t>
            </a:r>
            <a:r>
              <a:rPr lang="ru-RU" sz="32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просто … .</a:t>
            </a:r>
            <a:endParaRPr lang="en-US" sz="3200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81111" y="3077369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92D050"/>
                </a:solidFill>
                <a:latin typeface="Arial Black" panose="020B0A04020102020204" pitchFamily="34" charset="0"/>
              </a:rPr>
              <a:t>шиш</a:t>
            </a:r>
            <a:endParaRPr lang="en-US" sz="4400" b="1" kern="0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214</Words>
  <Application>Microsoft Office PowerPoint</Application>
  <PresentationFormat>Экран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25</cp:revision>
  <dcterms:created xsi:type="dcterms:W3CDTF">2016-01-10T12:56:23Z</dcterms:created>
  <dcterms:modified xsi:type="dcterms:W3CDTF">2016-03-13T10:04:47Z</dcterms:modified>
</cp:coreProperties>
</file>