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7" r:id="rId3"/>
    <p:sldId id="274" r:id="rId4"/>
    <p:sldId id="276" r:id="rId5"/>
    <p:sldId id="258" r:id="rId6"/>
    <p:sldId id="257" r:id="rId7"/>
    <p:sldId id="259" r:id="rId8"/>
    <p:sldId id="260" r:id="rId9"/>
    <p:sldId id="261" r:id="rId10"/>
    <p:sldId id="263" r:id="rId11"/>
    <p:sldId id="264" r:id="rId12"/>
    <p:sldId id="268" r:id="rId13"/>
    <p:sldId id="266" r:id="rId14"/>
    <p:sldId id="26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3A435-55F2-4BC8-8DBB-497BB580AA6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7D64-5EF5-495E-824C-33C75BA76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8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7D64-5EF5-495E-824C-33C75BA769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7D64-5EF5-495E-824C-33C75BA769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6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animatika.narod.ru/RF2_maslenica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518" y="486916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01" y="2636912"/>
            <a:ext cx="883882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Поэтический </a:t>
            </a:r>
          </a:p>
          <a:p>
            <a:pPr algn="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салон</a:t>
            </a:r>
          </a:p>
        </p:txBody>
      </p:sp>
      <p:pic>
        <p:nvPicPr>
          <p:cNvPr id="1035" name="Picture 11" descr="http://img1.liveinternet.ru/images/attach/c/0/120/492/120492801_povar_blinu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01" y="980728"/>
            <a:ext cx="4865572" cy="56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playcast.ru/uploads/2014/02/23/7570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6096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2"/>
            <a:ext cx="9123078" cy="685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648" y="64530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ПЯТНИЦА настала – «ВЕЧЕРА у ТЁЩИ»...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Тёща приглашает зятя на блины!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Есть с икрой и сёмгой, можно чуть попроще,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Со сметаной, мёдом,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 творогом они! 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8" y="0"/>
            <a:ext cx="92807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5018" y="5486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Близится СУББОТА – «ЗОЛОВКИ УГОЩЕНИЕ».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Вся родня встречается, водит хоровод.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Праздник продолжается, общее веселье.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Славно провожает Зимушку народ!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8" y="-22113"/>
            <a:ext cx="9164978" cy="68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2666" y="136342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ВОСКРЕСЕНЬЕ светлое быстро наступает.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Облегчают душу все в «ПРОЩЁНЫЙ ДЕНЬ».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Чучело соломенное – Зимушку – сжигают,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Нарядив в тулупчик, валенки, ремень...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35010" y="4766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Пышные гуляния Ярмарка венчает.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До свиданья, Масленица, приходи опять!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Через год Красавицу снова повстречаем.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Снова будем праздновать, блинами угощать!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3175"/>
            <a:ext cx="9302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4928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Всем нам нравятся блины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До чего блины вкусны!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Все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на свете влюблены В аппетитные блины!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А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у нас блины с картошкой,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а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у нас блины с морошкой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со </a:t>
            </a:r>
            <a:r>
              <a:rPr lang="ru-RU" sz="2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сметанкой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и с вареньем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–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это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просто объеденье!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Блинчик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в ротик отправляем,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сладким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чаем запиваем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Всю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неделю мы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должны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есть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румяные блины!</a:t>
            </a:r>
            <a:endParaRPr lang="en-US" sz="18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41277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www.zanimatika.narod.ru/RF2_maslenica.htm</a:t>
            </a:r>
            <a:endParaRPr lang="ru-RU" dirty="0" smtClean="0"/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Изображения в блоге взяты на сайте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fotki.yandex.ru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18606" y="36059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Источник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731" y="188639"/>
            <a:ext cx="808105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Масленица в дом идёт,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За собой весну ведёт!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Напеки блинов скорей,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Только масла не жалей!</a:t>
            </a:r>
          </a:p>
          <a:p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20482" name="Picture 2" descr="http://www.playcast.ru/uploads/2015/02/17/121752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8622946" cy="37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1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018.radikal.ru/i516/1202/c9/18c9fc09aa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394"/>
            <a:ext cx="9127473" cy="684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" y="0"/>
            <a:ext cx="9299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556" y="188640"/>
            <a:ext cx="43354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Блины являются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главной ритуальной едой Масленичной недели. 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В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народном календаре восточных славян этот праздник маркирует границу зимы и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весны.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5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0"/>
            <a:ext cx="9134758" cy="685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9708" y="3326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Широкая Масленица – Сырная неделя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Ты пришла нарядная к нам Весну встречать.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Печь блины и развлекаться будем всю неделю,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 Зиму студёную из дому прогнать!</a:t>
            </a:r>
            <a:endParaRPr lang="en-US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4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" y="4046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Утро... ПОНЕДЕЛЬНИК... Наступает «ВСТРЕЧА».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Яркие салазки с горочек скользят.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Целый день веселье. Наступает вечер...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Накатавшись вволю, все блины едят.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91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0680" y="4046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«ЗАИГРЫШ» беспечный – ВТОРНИКА отрада.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Все гулять, резвиться вышли, как один!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Игры и потехи, а за них – награда: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Сдобный и румяный масленичный блин!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8" y="0"/>
            <a:ext cx="93433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9506" y="4766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Тут СРЕДА подходит – «ЛАКОМКОЙ» зовётся.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Каждая хозяюшка колдует у печи.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Кулебяки, сырники – всё им удаётся.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Пироги и блинчики – всё на стол мечи!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63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9207" y="620688"/>
            <a:ext cx="905345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А в ЧЕТВЕРГ – раздольный «РАЗГУЛЯЙ» приходит.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Ледяные крепости, снежные бои...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Тройки с бубенцами на поля выходят.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Парни ищут девушек – суженых своих.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382</TotalTime>
  <Words>410</Words>
  <Application>Microsoft Office PowerPoint</Application>
  <PresentationFormat>Экран (4:3)</PresentationFormat>
  <Paragraphs>69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49</cp:revision>
  <dcterms:created xsi:type="dcterms:W3CDTF">2016-01-10T12:56:23Z</dcterms:created>
  <dcterms:modified xsi:type="dcterms:W3CDTF">2016-03-13T14:13:31Z</dcterms:modified>
</cp:coreProperties>
</file>