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FF"/>
    <a:srgbClr val="0000FF"/>
    <a:srgbClr val="CCCC00"/>
    <a:srgbClr val="6666FF"/>
    <a:srgbClr val="CC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4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5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6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0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6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4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s4smile.com/easter-sms/may-the-angels-protect-uhappy-easter.html" TargetMode="External"/><Relationship Id="rId2" Type="http://schemas.openxmlformats.org/officeDocument/2006/relationships/hyperlink" Target="http://www.wishesquotes.com/easter/happy-easter-wishes-and-greet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sms4smile.com/easter-sms/on-easter-and-alway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248943"/>
            <a:ext cx="5164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ln w="76200"/>
                <a:solidFill>
                  <a:srgbClr val="FF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Happy</a:t>
            </a:r>
            <a:r>
              <a:rPr lang="ru-RU" sz="4800" b="1" dirty="0" smtClean="0">
                <a:ln w="76200"/>
                <a:solidFill>
                  <a:srgbClr val="FF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 </a:t>
            </a:r>
            <a:r>
              <a:rPr lang="en-US" sz="4800" b="1" dirty="0" smtClean="0">
                <a:ln w="76200"/>
                <a:solidFill>
                  <a:srgbClr val="FF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Easter </a:t>
            </a:r>
          </a:p>
          <a:p>
            <a:pPr algn="r"/>
            <a:r>
              <a:rPr lang="en-US" sz="4800" b="1" dirty="0" smtClean="0">
                <a:ln w="76200"/>
                <a:solidFill>
                  <a:srgbClr val="FF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Wishes</a:t>
            </a:r>
            <a:endParaRPr lang="ru-RU" sz="4800" b="1" dirty="0">
              <a:ln w="76200"/>
              <a:solidFill>
                <a:srgbClr val="FF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585599"/>
            <a:ext cx="262547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Digest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10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Grades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468"/>
            <a:ext cx="4732961" cy="560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2547" y="2491037"/>
            <a:ext cx="48982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budding trees, the new flowers,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birds that sweetly sing,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whisper to me that it's Easter.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Here is wishing a warmth for your soul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 </a:t>
            </a: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always! </a:t>
            </a:r>
            <a:endParaRPr lang="ru-RU" sz="2800" spc="50" dirty="0" smtClean="0">
              <a:ln w="1143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Happy</a:t>
            </a:r>
            <a:endParaRPr lang="ru-RU" sz="2800" spc="50" dirty="0" smtClean="0">
              <a:ln w="1143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Easter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800" spc="50" dirty="0">
              <a:ln w="11430"/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2" descr="http://gallery.yopriceville.com/var/albums/Free-Clipart-Pictures/Easter-Pictures-PNG/Easter_Basket_with_Eggs_Clipart.png?m=1362178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http://gallery.yopriceville.com/var/resizes/Free-Clipart-Pictures/Easter-Pictures-PNG/Easter_Basket_with_Eggs.png?m=13621886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http://gallery.yopriceville.com/var/resizes/Free-Clipart-Pictures/Easter-Pictures-PNG/Easter_Basket_with_Eggs_Chicken_and_Daffodils_PNG_Picture.png?m=139079794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0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73" y="2049135"/>
            <a:ext cx="3694811" cy="480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7" y="2552595"/>
            <a:ext cx="47662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</a:t>
            </a:r>
            <a:endParaRPr lang="ru-RU" sz="2800" spc="50" dirty="0" smtClean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angels protect </a:t>
            </a: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you...</a:t>
            </a:r>
            <a:endParaRPr lang="en-US" sz="2800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the sadness forget </a:t>
            </a: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goodness surround </a:t>
            </a: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may Allah </a:t>
            </a:r>
            <a:endParaRPr lang="ru-RU" sz="2800" spc="50" dirty="0" smtClean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always </a:t>
            </a:r>
            <a:endParaRPr lang="ru-RU" sz="2800" spc="50" dirty="0" smtClean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bless you</a:t>
            </a: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Happy Easter!!!</a:t>
            </a:r>
          </a:p>
        </p:txBody>
      </p:sp>
      <p:sp>
        <p:nvSpPr>
          <p:cNvPr id="3" name="AutoShape 2" descr="http://gallery.yopriceville.com/var/albums/Free-Clipart-Pictures/Easter-Pictures-PNG/Easter_Colorful_Basket_Transparent_PNG_Clipart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gallery.yopriceville.com/var/albums/Free-Clipart-Pictures/Easter-Pictures-PNG/Easter_Colorful_Basket_Transparent_PNG_Clipart.png?m=1399672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gallery.yopriceville.com/var/albums/Free-Clipart-Pictures/Easter-Pictures-PNG/Easter_Colorful_Basket_Transparent_PNG_Clipart.png?m=13996728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://gallery.yopriceville.com/var/albums/Free-Clipart-Pictures/Easter-Pictures-PNG/Easter_Colorful_Basket_Transparent_PNG_Clipart.png?m=139967280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http://gallery.yopriceville.com/var/resizes/Free-Clipart-Pictures/Easter-Pictures-PNG/Easter_Basket_PNG_Clip_Art_Image.png?m=145307613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http://gallery.yopriceville.com/var/resizes/Free-Clipart-Pictures/Easter-Pictures-PNG/Easter_Gift_Basket_PNG_Clipart_Picture.png?m=139967280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5" descr="http://gallery.yopriceville.com/var/resizes/Free-Clipart-Pictures/Easter-Pictures-PNG/Easter_Egg_Basket_Transparent_PNG_Clip_Art_Image.png?m=145662811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371786" cy="555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1924" y="2451042"/>
            <a:ext cx="42867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905"/>
                <a:solidFill>
                  <a:srgbClr val="CC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This Easter may we always be blessed with love, life and happiness. </a:t>
            </a:r>
            <a:r>
              <a:rPr lang="en-US" sz="2800" dirty="0" smtClean="0">
                <a:ln w="1905"/>
                <a:solidFill>
                  <a:srgbClr val="CC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 May you have a great day filled with joy and lots of yummy Easter eggs!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 smtClean="0">
              <a:ln w="1905"/>
              <a:solidFill>
                <a:srgbClr val="CC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atividadesparaprofessores.com.br/wp-content/uploads/Imagens-de-P%C3%A1scoa-cestas-2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77426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2420887"/>
            <a:ext cx="3418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www.wishesquotes.com/easter/happy-easter-wishes-and-greetings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sms4smile.com/easter-sms/may-the-angels-protect-uhappy-easter.html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sms4smile.com/easter-sms/on-easter-and-always.html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>
                <a:solidFill>
                  <a:srgbClr val="0000FF"/>
                </a:solidFill>
              </a:rPr>
              <a:t>Изображения в блоге взяты на сайте  fotki.yandex.ru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www.colourbox.com/preview/6084472-vintage-easter-gi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2" y="260648"/>
            <a:ext cx="4176464" cy="62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45423"/>
            <a:ext cx="24145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638" y="5614559"/>
            <a:ext cx="293041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Happy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Easter!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4351" y="26369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May God's love </a:t>
            </a:r>
            <a:endParaRPr lang="ru-RU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</a:t>
            </a:r>
            <a:endParaRPr lang="ru-RU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power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fill your heart </a:t>
            </a:r>
            <a:endParaRPr lang="ru-RU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joy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today and </a:t>
            </a:r>
            <a:endParaRPr lang="ru-RU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forever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Happy </a:t>
            </a:r>
            <a:endParaRPr lang="ru-RU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Easter!</a:t>
            </a:r>
            <a:endParaRPr lang="en-US" sz="28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AutoShape 4" descr="http://gallery.yopriceville.com/var/albums/Free-Clipart-Pictures/Easter-Pictures-PNG/Easter_Basket_with_Eggs_and_Pink_Bow_PNG_Clipart_Picture.png?m=1399672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img-fotki.yandex.ru/get/5803/valenta-mog.90/0_658a3_d24cc5ff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29" y="2204864"/>
            <a:ext cx="4968552" cy="49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gallery.yopriceville.com/var/resizes/Free-Clipart-Pictures/Easter-Pictures-PNG/Easter_Bunny_with_Eggs_Decor_PNG_Clipart_Picture.png?m=1399672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2364429"/>
            <a:ext cx="47907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this day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May you experience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sweet renewal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2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faith, hope,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28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joy</a:t>
            </a: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Have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bright </a:t>
            </a:r>
            <a:endParaRPr lang="ru-RU" sz="280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Easter!</a:t>
            </a:r>
            <a:endParaRPr lang="en-US" sz="28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4" descr="http://ekladata.com/-e-JPaKkcNzINxfmoCmZPol_yg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5596077" cy="42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4745" y="2564904"/>
            <a:ext cx="55784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you feel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2800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hope of new beginnings,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 </a:t>
            </a:r>
            <a:r>
              <a:rPr lang="en-US" sz="2800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happiness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during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this </a:t>
            </a:r>
            <a:r>
              <a:rPr lang="en-US" sz="2800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joyful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 </a:t>
            </a:r>
            <a:endParaRPr lang="ru-RU" sz="2800" spc="50" dirty="0" smtClean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holiday</a:t>
            </a:r>
            <a:r>
              <a:rPr lang="en-US" sz="2800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" name="Picture 4" descr="http://kkataunnepioldala.qwqw.hu/tarhely/kkataunnepioldala/kepek/201504/uj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05745"/>
            <a:ext cx="5473463" cy="44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-1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400708"/>
            <a:ext cx="52638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Wishing you and 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family 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happiest 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Easter </a:t>
            </a: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of all. 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</a:t>
            </a: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bless you 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now and</a:t>
            </a:r>
            <a:endParaRPr lang="ru-RU" sz="2800" dirty="0" smtClean="0">
              <a:ln w="11430"/>
              <a:solidFill>
                <a:srgbClr val="CC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always</a:t>
            </a:r>
            <a:r>
              <a:rPr lang="en-US" sz="2800" dirty="0">
                <a:ln w="11430"/>
                <a:solidFill>
                  <a:srgbClr val="CC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102" name="Picture 6" descr="http://3.bp.blogspot.com/-ck2ASbIXU7k/U0XCkr4tUxI/AAAAAAAABKU/4QmMug39hC4/s1600/Easter+Bask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4" r="27123"/>
          <a:stretch/>
        </p:blipFill>
        <p:spPr bwMode="auto">
          <a:xfrm>
            <a:off x="2955463" y="2295885"/>
            <a:ext cx="4424849" cy="47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876" y="2229463"/>
            <a:ext cx="50636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 is the time to spread the joy and happiness that Christ has brought about into our lives, to everyone we meet. Wishing you and your loved </a:t>
            </a: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ones</a:t>
            </a:r>
            <a:endParaRPr lang="ru-RU" sz="28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Meaningful</a:t>
            </a:r>
            <a:endParaRPr lang="ru-RU" sz="28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Easter.</a:t>
            </a:r>
          </a:p>
        </p:txBody>
      </p:sp>
      <p:sp>
        <p:nvSpPr>
          <p:cNvPr id="4" name="AutoShape 4" descr="http://gallery.yopriceville.com/var/resizes/Free-Clipart-Pictures/Easter-Pictures-PNG/Easter_Basket_with_Green_Ribbon.png?m=1362178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gallery.yopriceville.com/var/resizes/Free-Clipart-Pictures/Easter-Pictures-PNG/Easter_Basket_with_Green_Ribbon.png?m=1362178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://gallery.yopriceville.com/var/resizes/Free-Clipart-Pictures/Easter-Pictures-PNG/Easter_Basket_with_Green_Ribbon.png?m=13621788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2996952"/>
            <a:ext cx="4490537" cy="368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" descr="http://gallery.yopriceville.com/var/resizes/Free-Clipart-Pictures/Easter-Pictures-PNG/Easter_Basket_with_Green_Ribbon.png?m=136217880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6" y="2121506"/>
            <a:ext cx="47867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 reminds us about God’s never ending love for us. Let us all together praise and worship God for his endless blessings. Have a blessed Easter.</a:t>
            </a:r>
          </a:p>
        </p:txBody>
      </p:sp>
      <p:pic>
        <p:nvPicPr>
          <p:cNvPr id="10242" name="Picture 2" descr="http://1.bp.blogspot.com/_LGIRghwDwlA/S5kOFOCdg6I/AAAAAAAAAko/jytvfAdezto/s320/easter07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26" y="1340768"/>
            <a:ext cx="6376072" cy="62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5251" y="2348880"/>
            <a:ext cx="48134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 wish you and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loved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ones 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renewal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love, happiness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life.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wonderful </a:t>
            </a:r>
            <a:endParaRPr lang="ru-RU" sz="2800" spc="50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</a:t>
            </a:r>
            <a:r>
              <a:rPr lang="en-US" sz="2800" spc="50" dirty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" b="99811" l="2740" r="98402">
                        <a14:foregroundMark x1="11872" y1="65152" x2="11872" y2="65152"/>
                        <a14:foregroundMark x1="12785" y1="57386" x2="10502" y2="6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680520" cy="564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5712" y="2201589"/>
            <a:ext cx="49746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May Easter bunny get you lots and lots of presents. Enjoy the season of </a:t>
            </a:r>
            <a:r>
              <a:rPr lang="en-US" sz="2800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Easter</a:t>
            </a:r>
            <a:endParaRPr lang="ru-RU" sz="2800" spc="50" dirty="0" smtClean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eggs and </a:t>
            </a:r>
            <a:endParaRPr lang="ru-RU" sz="2800" spc="50" dirty="0" smtClean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bonnet </a:t>
            </a:r>
            <a:r>
              <a:rPr lang="en-US" sz="2800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hats. </a:t>
            </a:r>
            <a:endParaRPr lang="ru-RU" sz="2800" spc="50" dirty="0" smtClean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Have </a:t>
            </a:r>
            <a:endParaRPr lang="ru-RU" sz="2800" spc="50" dirty="0" smtClean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2800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Happy Easter.</a:t>
            </a:r>
          </a:p>
        </p:txBody>
      </p:sp>
      <p:pic>
        <p:nvPicPr>
          <p:cNvPr id="6" name="Picture 10" descr="https://img-fotki.yandex.ru/get/37861/364956800.b/0_21d6a5_8a32c405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9" y="2305102"/>
            <a:ext cx="4256530" cy="43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343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47</cp:revision>
  <dcterms:created xsi:type="dcterms:W3CDTF">2016-01-10T12:56:23Z</dcterms:created>
  <dcterms:modified xsi:type="dcterms:W3CDTF">2016-03-26T06:11:29Z</dcterms:modified>
</cp:coreProperties>
</file>