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6" r:id="rId3"/>
    <p:sldId id="281" r:id="rId4"/>
    <p:sldId id="277" r:id="rId5"/>
    <p:sldId id="280" r:id="rId6"/>
    <p:sldId id="285" r:id="rId7"/>
    <p:sldId id="279" r:id="rId8"/>
    <p:sldId id="288" r:id="rId9"/>
    <p:sldId id="276" r:id="rId10"/>
    <p:sldId id="282" r:id="rId11"/>
    <p:sldId id="270" r:id="rId12"/>
    <p:sldId id="271" r:id="rId13"/>
    <p:sldId id="264" r:id="rId14"/>
    <p:sldId id="274" r:id="rId15"/>
    <p:sldId id="273" r:id="rId16"/>
    <p:sldId id="284" r:id="rId17"/>
    <p:sldId id="266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B4E4-0CE9-413F-803B-8C597B14EB8F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B14C-3114-40E6-AADE-31965E57B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B4E4-0CE9-413F-803B-8C597B14EB8F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B14C-3114-40E6-AADE-31965E57B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B4E4-0CE9-413F-803B-8C597B14EB8F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B14C-3114-40E6-AADE-31965E57B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B4E4-0CE9-413F-803B-8C597B14EB8F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B14C-3114-40E6-AADE-31965E57B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B4E4-0CE9-413F-803B-8C597B14EB8F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B14C-3114-40E6-AADE-31965E57B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B4E4-0CE9-413F-803B-8C597B14EB8F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B14C-3114-40E6-AADE-31965E57B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B4E4-0CE9-413F-803B-8C597B14EB8F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B14C-3114-40E6-AADE-31965E57B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B4E4-0CE9-413F-803B-8C597B14EB8F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B14C-3114-40E6-AADE-31965E57B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B4E4-0CE9-413F-803B-8C597B14EB8F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B14C-3114-40E6-AADE-31965E57B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B4E4-0CE9-413F-803B-8C597B14EB8F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B14C-3114-40E6-AADE-31965E57B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B4E4-0CE9-413F-803B-8C597B14EB8F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B14C-3114-40E6-AADE-31965E57B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B4E4-0CE9-413F-803B-8C597B14EB8F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2B14C-3114-40E6-AADE-31965E57B8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%D1%258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apushka.ru/igryi-na-maslenitsu.html" TargetMode="External"/><Relationship Id="rId5" Type="http://schemas.openxmlformats.org/officeDocument/2006/relationships/hyperlink" Target="http://www.liveinternet.ru/users/3370050/post120811876/" TargetMode="External"/><Relationship Id="rId4" Type="http://schemas.openxmlformats.org/officeDocument/2006/relationships/hyperlink" Target="8C%20%D0%B1%D0%B5%D1%81%D0%BF%D0%BB%D0%B0%D1%82%D0%BD%D0%BE&amp;noreask=1&amp;lr=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gimnazy16.ru/wp-content/uploads/2014/02/%D0%9C%D0%B0%D1%81%D0%BB%D0%B5%D0%BD%D0%B8%D1%86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434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5517232"/>
            <a:ext cx="4283968" cy="13407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Шайдурова</a:t>
            </a:r>
            <a:r>
              <a:rPr lang="ru-RU" b="1" dirty="0" smtClean="0">
                <a:solidFill>
                  <a:srgbClr val="002060"/>
                </a:solidFill>
              </a:rPr>
              <a:t> Валентина Федоровна,</a:t>
            </a:r>
          </a:p>
          <a:p>
            <a:r>
              <a:rPr lang="ru-RU" b="1" dirty="0">
                <a:solidFill>
                  <a:srgbClr val="002060"/>
                </a:solidFill>
              </a:rPr>
              <a:t>у</a:t>
            </a:r>
            <a:r>
              <a:rPr lang="ru-RU" b="1" dirty="0" smtClean="0">
                <a:solidFill>
                  <a:srgbClr val="002060"/>
                </a:solidFill>
              </a:rPr>
              <a:t>читель английского языка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ГБОУ «Школа №106»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Санкт-Петербург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2016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55776" y="3501008"/>
            <a:ext cx="4392488" cy="15624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Древние традиции народных гуляний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</a:rPr>
              <a:t>во время Масленицы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snt-mir.ru/wp-content/uploads/2014/02/maslenit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099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 (699x507, 159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692696"/>
            <a:ext cx="6444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Маскарады </a:t>
            </a:r>
            <a:r>
              <a:rPr lang="ru-RU" b="1" dirty="0" smtClean="0">
                <a:solidFill>
                  <a:srgbClr val="002060"/>
                </a:solidFill>
              </a:rPr>
              <a:t>— еще одна неотъемлемая часть проводов зимы. Особенно распространенными были красочные карнавалы во времена правления Петра Великого.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 столице разъезжала большая процессия из саней, заполненных ряжеными людьми.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Смеющийся арлекин, шуты, медведи, лисы, журавли, волки — народ облачался в маски и костюмы любимых персонажей или зверей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-fotki.yandex.ru/get/4408/121447594.6a2/0_147565_5637c06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663" y="0"/>
            <a:ext cx="919137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31840" y="116632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Медвежьи представления </a:t>
            </a:r>
            <a:r>
              <a:rPr lang="ru-RU" b="1" dirty="0" smtClean="0">
                <a:solidFill>
                  <a:srgbClr val="002060"/>
                </a:solidFill>
              </a:rPr>
              <a:t>были распространены в России.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Там, где собиралось больше народу, дрессированный медведь демонстрировал свои умения на потеху публике: копировал действия человека, танцевал или боролся.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gorodskoyportal.ru/chelyabinsk/pictures/5882288/picnam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91259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300192" y="1916832"/>
            <a:ext cx="2642592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Мужчины любили демонстрировать силу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 смелость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кулачных боях.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homofestivus.ru/wp-content/uploads/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859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755576" y="5727576"/>
            <a:ext cx="4248472" cy="11304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«Стенка на стенку» — такая борьба была символом возвращения к традициям давних предков, когда еще не существовало никакого оружия.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vory-art.com/wp-content/uploads/2013/04/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434" y="0"/>
            <a:ext cx="92544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www.2do2go.ru/uploads/full/ac05c0ec84808aa8c9066e0b4321b0f3_w960_h2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627784" y="5517232"/>
            <a:ext cx="4680520" cy="11304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Ярмарки и комедийные представления развлекали отдыхающий народ.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zabava-tour.com/wp-content/uploads/2012/02/maslenic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tatic.wixstatic.com/media/f35cc2_a7c05e09e068427faeb5df0c468350e0.jpg_srz_979_793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0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99783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https://yandex.ru/images/search?text=%D1%8</a:t>
            </a:r>
            <a:r>
              <a:rPr lang="ru-RU" dirty="0" smtClean="0"/>
              <a:t> </a:t>
            </a:r>
            <a:r>
              <a:rPr lang="en-US" dirty="0" smtClean="0">
                <a:hlinkClick r:id="rId4"/>
              </a:rPr>
              <a:t>8C%20%D0%B1%D0%B5%D1%81%D0%BF%D0%BB%D0%B0%D1%82%D0%BD%D0%BE&amp;noreask=1&amp;lr=2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3284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http://www.liveinternet.ru/users/3370050/post120811876/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4149080"/>
            <a:ext cx="4379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http://kapushka.ru/igryi-na-maslenitsu.html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gimnazy16.ru/wp-content/uploads/2014/02/%D0%9C%D0%B0%D1%81%D0%BB%D0%B5%D0%BD%D0%B8%D1%86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434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4653136"/>
            <a:ext cx="4283968" cy="22048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Исконно славянский, языческий праздник Масленица существовал с тех давних времен, когда одноэтажные резные избушки покрывали землю,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румяные женщины ходили в красивых цветочных платках, а мужчины — в вышитых рубахах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tart33.ru/files/ev/1/115/m5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95" y="0"/>
            <a:ext cx="9122905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932040" y="332656"/>
            <a:ext cx="4211960" cy="28083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Умение веселиться с размахом и щедростью — важная черта народа.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Ведь лишь хорошо отдохнув, можно рассчитывать на отличную работоспособность в дальнейшем, а это залог богатых урожаев и всяческого изобилия.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Поэтому славяне не ограничивали себя ни в еде, ни в развлечениях в дни Масленицы.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cs319323.vk.me/v319323800/697e/22OpwI9yns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499992" y="332656"/>
            <a:ext cx="4644008" cy="17784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Главным действом, помимо поедания блинов, было сооружение огромного </a:t>
            </a:r>
            <a:r>
              <a:rPr lang="ru-RU" b="1" dirty="0" smtClean="0">
                <a:solidFill>
                  <a:srgbClr val="C00000"/>
                </a:solidFill>
              </a:rPr>
              <a:t>чучела из соломы</a:t>
            </a:r>
            <a:r>
              <a:rPr lang="ru-RU" b="1" dirty="0" smtClean="0">
                <a:solidFill>
                  <a:srgbClr val="002060"/>
                </a:solidFill>
              </a:rPr>
              <a:t>, которому придавали женские черты и называли его так же, как сам праздник — </a:t>
            </a:r>
            <a:r>
              <a:rPr lang="ru-RU" b="1" dirty="0" smtClean="0">
                <a:solidFill>
                  <a:srgbClr val="C00000"/>
                </a:solidFill>
              </a:rPr>
              <a:t>Масленицей. </a:t>
            </a:r>
            <a:endParaRPr lang="ru-RU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iradio-class.ru/sites/default/files/god14/200214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067944" y="5229200"/>
            <a:ext cx="4680520" cy="13464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Чучело сопровождало людей всю неделю: оно либо находилось на главной площади, либо разъезжало в санях по улицам, призывая всех присоединиться к празднованию.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sokrnarmira.ru/_si/37/96975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65630" cy="6927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2queens.ru/Uploads/Yelizaveta/1%20-%20Christ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723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475656" y="5517232"/>
            <a:ext cx="4536504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завершающий день соломенную куклу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торжественно сжигали,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радуясь предстоящим теплым денькам.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mg15.nnm.ru/f/4/a/f/d/fa937f8ac50e2e9a04d62567b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491880" y="260648"/>
            <a:ext cx="5652120" cy="19442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Катание в дни Масленицы - традиция прощания с последним снегом.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Народ собирался на заранее обустроенных катальных горах 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съезжал по ним на санках, лыжах или скользил по льду на коньках</a:t>
            </a:r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. </a:t>
            </a:r>
            <a:endParaRPr lang="ru-RU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ladyadvice.ru/wp-content/uploads/2013/12/gde_v_Moskve_pokatasya_s_gor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349</Words>
  <Application>Microsoft Office PowerPoint</Application>
  <PresentationFormat>Экран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2016-03-14T17:12:55Z</dcterms:created>
  <dcterms:modified xsi:type="dcterms:W3CDTF">2016-03-14T18:41:39Z</dcterms:modified>
</cp:coreProperties>
</file>