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8" r:id="rId12"/>
    <p:sldId id="266" r:id="rId13"/>
    <p:sldId id="267" r:id="rId14"/>
    <p:sldId id="274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mama.ru/blogs/kopilka-detskih-stihov/stihi-pro-mimozy.html" TargetMode="External"/><Relationship Id="rId2" Type="http://schemas.openxmlformats.org/officeDocument/2006/relationships/hyperlink" Target="http://www.inpearls.ru/pearls/tag/id/21553/value/mimoz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9642" y="211025"/>
            <a:ext cx="83247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Мимоза -</a:t>
            </a:r>
          </a:p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весны пробужденья росток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518" y="4869160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</a:t>
            </a: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604" y="2348880"/>
            <a:ext cx="883882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</a:p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викторина </a:t>
            </a:r>
          </a:p>
          <a:p>
            <a:pPr algn="r"/>
            <a:r>
              <a:rPr lang="ru-RU" sz="2400" b="1" spc="5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r>
              <a:rPr lang="ru-RU" sz="2400" b="1" spc="5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-11 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8" y="6206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кажется, что нет времён у года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сплошном обилии голландских роз.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Но есть ещё природная </a:t>
            </a:r>
            <a:r>
              <a:rPr lang="ru-RU" sz="28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ветках зацветающих мимоз.</a:t>
            </a:r>
            <a:endParaRPr lang="en-US" sz="28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6963" y="55724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свобода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" b="2222"/>
          <a:stretch/>
        </p:blipFill>
        <p:spPr bwMode="auto">
          <a:xfrm>
            <a:off x="-45732" y="0"/>
            <a:ext cx="91897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2012" y="155679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Пусть другие дарят розы,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дарю тебе мимозу.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Золотистая мимоза -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Мой подарок для тебя!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Пусть в глазах сияет солнце,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Сердце радостно смеется!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Золотистая мимоза -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золотого </a:t>
            </a: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дня!</a:t>
            </a:r>
            <a:endParaRPr lang="en-US" sz="28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32012" y="56612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Утро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56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689" y="54868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Еще не покидают нас морозы.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 них так хочется хотя б на миг забыть.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вот сегодня сможет </a:t>
            </a:r>
            <a:r>
              <a:rPr lang="ru-RU" sz="28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заменить</a:t>
            </a:r>
            <a:endParaRPr lang="ru-RU" sz="28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вид простая веточка мимозы.</a:t>
            </a:r>
            <a:endParaRPr lang="en-US" sz="28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512" y="594693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солнце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3" y="-33191"/>
            <a:ext cx="9127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3058" y="2760045"/>
            <a:ext cx="325881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 окном с утра сегодня солнце!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Снег искрится, и ещё мороз!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к стеклу щекой пушистой жмётся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желтых </a:t>
            </a: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солнечных мимоз.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i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39752" y="6121547"/>
            <a:ext cx="375544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Ветка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Мимоз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764704"/>
            <a:ext cx="845965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Желтая мимоза дамам так мила,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Весело и ярко бусинки сплела,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Мягкие пушинки в лапки собрала,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Солнечным цветеньем </a:t>
            </a:r>
            <a:r>
              <a:rPr lang="ru-RU" sz="28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прогнала</a:t>
            </a: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i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652120" y="5949280"/>
            <a:ext cx="375544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тучи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664" y="24226"/>
            <a:ext cx="9205392" cy="683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491" y="471069"/>
            <a:ext cx="3565400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</a:t>
            </a:r>
          </a:p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участие </a:t>
            </a:r>
          </a:p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викторине!</a:t>
            </a:r>
          </a:p>
          <a:p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Победителю – </a:t>
            </a:r>
          </a:p>
          <a:p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еточка </a:t>
            </a: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солнечной </a:t>
            </a:r>
          </a:p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мимозы!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28800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www.inpearls.ru/pearls/tag/id/21553/value/mimoza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www.numama.ru/blogs/kopilka-detskih-stihov/stihi-pro-mimozy.html</a:t>
            </a:r>
            <a:endParaRPr lang="ru-RU" dirty="0" smtClean="0"/>
          </a:p>
          <a:p>
            <a:r>
              <a:rPr lang="ru-RU" dirty="0" smtClean="0">
                <a:solidFill>
                  <a:srgbClr val="0000CC"/>
                </a:solidFill>
              </a:rPr>
              <a:t>Фотографии на слайдах с сайта   </a:t>
            </a:r>
            <a:r>
              <a:rPr lang="en-US" dirty="0" smtClean="0">
                <a:solidFill>
                  <a:srgbClr val="0000CC"/>
                </a:solidFill>
              </a:rPr>
              <a:t>fotki.yandex.ru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3635" y="260648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Источник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23528" y="1444134"/>
            <a:ext cx="607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1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0454" y="315372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Мимоза-прекрасный цветок,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Тепла и надежды творенье,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Весны пробужденья росток,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к новым </a:t>
            </a:r>
            <a:r>
              <a:rPr lang="ru-RU" sz="28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вершинам … .</a:t>
            </a:r>
            <a:endParaRPr lang="en-US" sz="28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0454" y="5979023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стремленье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96" y="0"/>
            <a:ext cx="91557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5069" y="45401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</a:t>
            </a:r>
            <a:r>
              <a:rPr lang="ru-RU" sz="28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подарю,тебе</a:t>
            </a: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мимозы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Тебе,на</a:t>
            </a: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долгие - года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Чтоб … билось </a:t>
            </a: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позолоте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8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бутонах,жёлтых</a:t>
            </a: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на всегда.</a:t>
            </a:r>
            <a:endParaRPr lang="en-US" sz="28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сердце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7" b="342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8" y="50526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золота луч на рассвете,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Сквозь зимнюю стужу и лёд,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Мимоза,вся</a:t>
            </a: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в солнечном цвете,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запах её ,</a:t>
            </a:r>
            <a:r>
              <a:rPr lang="ru-RU" sz="28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словно ... . </a:t>
            </a:r>
            <a:endParaRPr lang="en-US" sz="28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292080" y="6144863"/>
            <a:ext cx="172819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мёд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7"/>
          <a:stretch/>
        </p:blipFill>
        <p:spPr bwMode="auto">
          <a:xfrm>
            <a:off x="0" y="-7132"/>
            <a:ext cx="5101389" cy="686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19672" y="4804951"/>
            <a:ext cx="660794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Лишь сойдут морозы,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расцветут мимозы.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нахохленных </a:t>
            </a:r>
            <a:r>
              <a:rPr lang="ru-RU" sz="28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цыплят</a:t>
            </a:r>
            <a:endParaRPr lang="ru-RU" sz="28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похожи</a:t>
            </a: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8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520" y="607558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Веточки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9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689" y="54868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Мимоходом мимо роз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несу букет мимоз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моей любимой мамы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любимый </a:t>
            </a: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самый!</a:t>
            </a:r>
            <a:endParaRPr lang="en-US" sz="28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6860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Аромат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7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9565" y="221775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Расцвело назло морозам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Чудо-дерево мимоза.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возьму я в толк никак,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в том дереве не так: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 ли почки распустились,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 ли цветики раскрылись...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Цветики-цветочки,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Жёлтенькие почки.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Ярко-золотистые,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пушистые</a:t>
            </a: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8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520" y="59492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Шарики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084" y="54868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Избавьте подругу от жизненной прозы,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Купите букетик ей пылкой мимозы,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Пускай она видит, пускай она знает,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где-то на юге </a:t>
            </a:r>
            <a:r>
              <a:rPr lang="ru-RU" sz="28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наступает.</a:t>
            </a:r>
            <a:endParaRPr lang="en-US" sz="28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97253" y="5835370"/>
            <a:ext cx="237626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весна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cs621723.vk.me/v621723865/1501d/Ha63yFC33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7073" y="6206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Пусть </a:t>
            </a:r>
            <a:r>
              <a:rPr lang="ru-RU" sz="28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шальной </a:t>
            </a: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ещё летит порошей.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Всем, кто в природе перемены ждёт,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Простой мимозы жёлтенький горошек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Уже поведал, что весна поёт!</a:t>
            </a:r>
            <a:endParaRPr lang="en-US" sz="28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7073" y="58052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снег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394</Words>
  <Application>Microsoft Office PowerPoint</Application>
  <PresentationFormat>Экран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29</cp:revision>
  <dcterms:created xsi:type="dcterms:W3CDTF">2016-01-10T12:56:23Z</dcterms:created>
  <dcterms:modified xsi:type="dcterms:W3CDTF">2016-03-17T03:39:29Z</dcterms:modified>
</cp:coreProperties>
</file>