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1" r:id="rId4"/>
    <p:sldId id="280" r:id="rId5"/>
    <p:sldId id="257" r:id="rId6"/>
    <p:sldId id="263" r:id="rId7"/>
    <p:sldId id="259" r:id="rId8"/>
    <p:sldId id="260" r:id="rId9"/>
    <p:sldId id="262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4547" autoAdjust="0"/>
  </p:normalViewPr>
  <p:slideViewPr>
    <p:cSldViewPr>
      <p:cViewPr varScale="1">
        <p:scale>
          <a:sx n="58" d="100"/>
          <a:sy n="58" d="100"/>
        </p:scale>
        <p:origin x="-13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festvalspoint.com/wp-content/uploads/2016/02/St-Patricks-Day-Poems-for-Kids-580x435.jpg" TargetMode="External"/><Relationship Id="rId2" Type="http://schemas.openxmlformats.org/officeDocument/2006/relationships/hyperlink" Target="http://www.theholidayspot.com/patrick/poems.htm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dummies.com/how-to/content/who-is-st-patrick-and-why-do-we-celebrate-st-patri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4" r="8990"/>
          <a:stretch/>
        </p:blipFill>
        <p:spPr bwMode="auto">
          <a:xfrm>
            <a:off x="-1" y="0"/>
            <a:ext cx="9144001" cy="687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9709" y="368457"/>
            <a:ext cx="782457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Holiday Spirit </a:t>
            </a:r>
            <a:r>
              <a:rPr lang="en-US" sz="2800" b="1" spc="50" dirty="0" smtClean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Parade</a:t>
            </a:r>
            <a:r>
              <a:rPr lang="ru-RU" sz="2800" b="1" spc="50" dirty="0" smtClean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800" b="1" spc="50" dirty="0" smtClean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for 7-11 Grades </a:t>
            </a:r>
            <a:endParaRPr lang="ru-RU" sz="2800" b="1" spc="50" dirty="0">
              <a:ln w="11430"/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437112"/>
            <a:ext cx="8856685" cy="23698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Республики</a:t>
            </a:r>
            <a:endParaRPr lang="ru-RU" sz="1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648" y="1388771"/>
            <a:ext cx="88388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Walking through</a:t>
            </a:r>
            <a:endParaRPr lang="ru-RU" sz="7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estvalspoint.com/wp-content/uploads/2016/02/Ireish-Poem-for-St-Patricks-Da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03448"/>
            <a:ext cx="9144001" cy="804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gifmania.co.uk/Walt-Disney-Animated-Gifs/Animated-Disney-Characters/Mickey-Mouse/Mickey-Mouse-Saint-Patrick-Day/St-Patrick-Day-With-Mickey-Mouse-7890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98"/>
            <a:ext cx="8651481" cy="685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6" y="10362"/>
            <a:ext cx="9129264" cy="68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6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2" y="0"/>
            <a:ext cx="91732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07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2.wp.com/www.happy-stpatricksday.com/wp-content/uploads/2016/02/Happy-St.-Patricks-Day-2016-cute-short-Poems-for-Childresm-kids5.gif?fit=452%2C3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38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7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 descr="http://peaceartsite.com/images/treble-clef-shamrock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779841"/>
            <a:ext cx="2880320" cy="572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116632"/>
            <a:ext cx="7200800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We all know that when three-leaf clovers come out, it's St. Patrick's Day. This Irish holiday is always celebrated on March 17</a:t>
            </a:r>
            <a:r>
              <a:rPr lang="en-US" sz="2400" b="1" baseline="300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th</a:t>
            </a: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, which is the day that Saint Patrick died. He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was a missionary </a:t>
            </a: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  way back in the 4th century who converted the Irish to 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Christianity.</a:t>
            </a:r>
            <a:endParaRPr lang="ru-RU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82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tpatricksdayparadeblog.com/wp-content/uploads/2016/02/St-Patricks-Day-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53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81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060849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www.theholidayspot.com/patrick/poems.htm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festvalspoint.com/wp-content/uploads/2016/02/St-Patricks-Day-Poems-for-Kids-580x435.jpg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www.dummies.com/how-to/content/who-is-st-patrick-and-why-do-we-celebrate-st-patri.html</a:t>
            </a:r>
            <a:endParaRPr lang="en-US" dirty="0" smtClean="0"/>
          </a:p>
          <a:p>
            <a:r>
              <a:rPr lang="ru-RU" dirty="0" smtClean="0">
                <a:solidFill>
                  <a:srgbClr val="0000FF"/>
                </a:solidFill>
              </a:rPr>
              <a:t>Изображения для слайдов взяты на </a:t>
            </a:r>
            <a:r>
              <a:rPr lang="en-US" dirty="0">
                <a:solidFill>
                  <a:srgbClr val="0000FF"/>
                </a:solidFill>
              </a:rPr>
              <a:t>fotki.yandex.ru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692696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Source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18"/>
          <a:stretch/>
        </p:blipFill>
        <p:spPr bwMode="auto">
          <a:xfrm>
            <a:off x="-5375" y="0"/>
            <a:ext cx="9149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8923" y="9026"/>
            <a:ext cx="8712968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Many stories are told in connection with St. Patrick. The three-leaf clover was said to be used by the saintly bishop to explain the Trinity to the pagans, which is why it is such a common St. Patrick's Day symbol today. </a:t>
            </a:r>
            <a:endParaRPr lang="ru-RU" sz="2400" b="1" dirty="0">
              <a:ln w="1143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1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r="7225"/>
          <a:stretch/>
        </p:blipFill>
        <p:spPr bwMode="auto">
          <a:xfrm>
            <a:off x="0" y="0"/>
            <a:ext cx="9258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784976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Today, St. Patrick is the patron saint of Ireland, of many dioceses throughout the English-speaking world, and of engineers. He is also 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invoked against 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</a:t>
            </a:r>
            <a:endParaRPr lang="en-US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fear of snakes 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 snakebites.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Picture 2" descr="imag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39468"/>
            <a:ext cx="3082159" cy="33790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32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1" y="0"/>
            <a:ext cx="913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8" r="8561"/>
          <a:stretch/>
        </p:blipFill>
        <p:spPr bwMode="auto">
          <a:xfrm>
            <a:off x="0" y="0"/>
            <a:ext cx="91279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145</Words>
  <Application>Microsoft Office PowerPoint</Application>
  <PresentationFormat>Экран (4:3)</PresentationFormat>
  <Paragraphs>20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18</cp:revision>
  <dcterms:created xsi:type="dcterms:W3CDTF">2016-01-10T12:56:23Z</dcterms:created>
  <dcterms:modified xsi:type="dcterms:W3CDTF">2016-03-17T16:38:58Z</dcterms:modified>
</cp:coreProperties>
</file>