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3" r:id="rId5"/>
    <p:sldId id="262" r:id="rId6"/>
    <p:sldId id="261" r:id="rId7"/>
    <p:sldId id="260" r:id="rId8"/>
    <p:sldId id="259" r:id="rId9"/>
    <p:sldId id="258" r:id="rId10"/>
    <p:sldId id="257" r:id="rId11"/>
    <p:sldId id="272" r:id="rId12"/>
    <p:sldId id="266" r:id="rId13"/>
    <p:sldId id="269" r:id="rId14"/>
    <p:sldId id="271" r:id="rId15"/>
    <p:sldId id="268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idenshomeschool.com/activities/st_patricks_day/St_Patricks_Day_blessings.html" TargetMode="External"/><Relationship Id="rId2" Type="http://schemas.openxmlformats.org/officeDocument/2006/relationships/hyperlink" Target="http://www.telegraph.co.uk/news/worldnews/europe/ireland/12196661/St-Patricks-Day-march-17-Everything-you-need-to-know-Irelands-patron-sain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interest.com/pin/402298179184853212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ttp://cdn.superbwallpapers.com/wallpapers/holidays/saint-patricks-day-28346-1920x12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3568" y="278340"/>
            <a:ext cx="78133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Classic Irish Blessings</a:t>
            </a:r>
            <a:endParaRPr lang="ru-RU" sz="4800" b="1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2465" y="1109337"/>
            <a:ext cx="3448542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Interactive Quiz 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to </a:t>
            </a:r>
            <a:r>
              <a:rPr lang="en-US" sz="2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Enrich </a:t>
            </a:r>
            <a:endParaRPr lang="en-US" sz="2800" b="1" dirty="0" smtClean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2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Your Vocabulary</a:t>
            </a:r>
            <a:endParaRPr lang="ru-RU" sz="28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2290" name="Picture 2" descr="http://i1341.photobucket.com/albums/o748/millag43/Green/3015916pcl55r40ys_zpsqi9fbqqj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00" y="4149079"/>
            <a:ext cx="2784767" cy="278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43656" y="4980563"/>
            <a:ext cx="8856685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Союза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ЦивильскЧувашской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1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54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64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102968"/>
              </p:ext>
            </p:extLst>
          </p:nvPr>
        </p:nvGraphicFramePr>
        <p:xfrm>
          <a:off x="539752" y="900673"/>
          <a:ext cx="8041553" cy="457200"/>
        </p:xfrm>
        <a:graphic>
          <a:graphicData uri="http://schemas.openxmlformats.org/drawingml/2006/table">
            <a:tbl>
              <a:tblPr/>
              <a:tblGrid>
                <a:gridCol w="2160040"/>
                <a:gridCol w="216024"/>
                <a:gridCol w="1441991"/>
                <a:gridCol w="214193"/>
                <a:gridCol w="1896735"/>
                <a:gridCol w="208280"/>
                <a:gridCol w="1904290"/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RAINBOWS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APPLES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SHOWERS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HAPPINESS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65" name="Rectangle 45"/>
          <p:cNvSpPr>
            <a:spLocks noChangeArrowheads="1"/>
          </p:cNvSpPr>
          <p:nvPr/>
        </p:nvSpPr>
        <p:spPr bwMode="auto">
          <a:xfrm>
            <a:off x="4094155" y="2324963"/>
            <a:ext cx="460356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lnSpc>
                <a:spcPct val="150000"/>
              </a:lnSpc>
            </a:pPr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MAY YOU HAVE LOVE THAT NEVER ENDS</a:t>
            </a:r>
          </a:p>
          <a:p>
            <a:pPr algn="r">
              <a:lnSpc>
                <a:spcPct val="150000"/>
              </a:lnSpc>
            </a:pPr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LOTS OF MONEY, AND LOTS OF FRIENDS</a:t>
            </a:r>
          </a:p>
          <a:p>
            <a:pPr algn="r">
              <a:lnSpc>
                <a:spcPct val="150000"/>
              </a:lnSpc>
            </a:pPr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HEALTH BE YOURS, WHATEVER YOU DO,</a:t>
            </a:r>
          </a:p>
          <a:p>
            <a:pPr algn="r">
              <a:lnSpc>
                <a:spcPct val="150000"/>
              </a:lnSpc>
            </a:pPr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 MAY GOD SEND MANY </a:t>
            </a:r>
            <a:r>
              <a:rPr lang="en-US" sz="2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TO </a:t>
            </a:r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YOU!</a:t>
            </a:r>
            <a:endParaRPr lang="en-US" sz="2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168" name="Oval 48"/>
          <p:cNvSpPr>
            <a:spLocks noChangeArrowheads="1"/>
          </p:cNvSpPr>
          <p:nvPr/>
        </p:nvSpPr>
        <p:spPr bwMode="auto">
          <a:xfrm>
            <a:off x="539750" y="620688"/>
            <a:ext cx="2016125" cy="1223962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00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Picture 4" descr="http://www.lovethispic.com/uploaded_images/74432-Happy-St.-Patrick-s-Day.gif?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" y="2062638"/>
            <a:ext cx="4685264" cy="479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13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t. Patrick's Day Animated GIFs | Register to remove these ads. It's free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14399"/>
            <a:ext cx="4248472" cy="400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279524"/>
              </p:ext>
            </p:extLst>
          </p:nvPr>
        </p:nvGraphicFramePr>
        <p:xfrm>
          <a:off x="683418" y="764704"/>
          <a:ext cx="7777163" cy="457200"/>
        </p:xfrm>
        <a:graphic>
          <a:graphicData uri="http://schemas.openxmlformats.org/drawingml/2006/table">
            <a:tbl>
              <a:tblPr/>
              <a:tblGrid>
                <a:gridCol w="1649413"/>
                <a:gridCol w="393700"/>
                <a:gridCol w="1649412"/>
                <a:gridCol w="392113"/>
                <a:gridCol w="1649412"/>
                <a:gridCol w="393700"/>
                <a:gridCol w="1649413"/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AVOID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HATE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LEAVE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LOSE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45"/>
          <p:cNvSpPr>
            <a:spLocks noChangeArrowheads="1"/>
          </p:cNvSpPr>
          <p:nvPr/>
        </p:nvSpPr>
        <p:spPr bwMode="auto">
          <a:xfrm>
            <a:off x="4572000" y="2573918"/>
            <a:ext cx="418144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lnSpc>
                <a:spcPct val="150000"/>
              </a:lnSpc>
            </a:pPr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MAY YOUR BLESSINGS OUTNUMBER</a:t>
            </a:r>
          </a:p>
          <a:p>
            <a:pPr algn="r">
              <a:lnSpc>
                <a:spcPct val="150000"/>
              </a:lnSpc>
            </a:pPr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SHAMROCKS THAT GROW,</a:t>
            </a:r>
          </a:p>
          <a:p>
            <a:pPr algn="r">
              <a:lnSpc>
                <a:spcPct val="150000"/>
              </a:lnSpc>
            </a:pPr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 MAY TROUBLE </a:t>
            </a:r>
            <a:r>
              <a:rPr lang="en-US" sz="2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YOU</a:t>
            </a:r>
            <a:endParaRPr lang="en-US" sz="2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WHEREVER YOU GO.</a:t>
            </a:r>
            <a:endParaRPr lang="en-US" sz="2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Oval 48"/>
          <p:cNvSpPr>
            <a:spLocks noChangeArrowheads="1"/>
          </p:cNvSpPr>
          <p:nvPr/>
        </p:nvSpPr>
        <p:spPr bwMode="auto">
          <a:xfrm>
            <a:off x="455866" y="476672"/>
            <a:ext cx="2016125" cy="1223962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00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04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4.bp.blogspot.com/-N1zezeWEqHs/VQb8CqqXfdI/AAAAAAABG6M/OEYVX9i7Z50/s1600/st-patricks-day-bear-offering-clover-animated-gif-cl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007" y="1271040"/>
            <a:ext cx="5586958" cy="558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6274"/>
              </p:ext>
            </p:extLst>
          </p:nvPr>
        </p:nvGraphicFramePr>
        <p:xfrm>
          <a:off x="683568" y="548680"/>
          <a:ext cx="7777163" cy="579120"/>
        </p:xfrm>
        <a:graphic>
          <a:graphicData uri="http://schemas.openxmlformats.org/drawingml/2006/table">
            <a:tbl>
              <a:tblPr/>
              <a:tblGrid>
                <a:gridCol w="1649413"/>
                <a:gridCol w="393700"/>
                <a:gridCol w="1649412"/>
                <a:gridCol w="392113"/>
                <a:gridCol w="1649412"/>
                <a:gridCol w="393700"/>
                <a:gridCol w="1649413"/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smiles</a:t>
                      </a:r>
                      <a:endParaRPr kumimoji="0" lang="en-US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kisses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hugs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dances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45"/>
          <p:cNvSpPr>
            <a:spLocks noChangeArrowheads="1"/>
          </p:cNvSpPr>
          <p:nvPr/>
        </p:nvSpPr>
        <p:spPr bwMode="auto">
          <a:xfrm>
            <a:off x="179512" y="2564904"/>
            <a:ext cx="4176265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n-US" sz="24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May your day be touched</a:t>
            </a:r>
          </a:p>
          <a:p>
            <a:pPr>
              <a:lnSpc>
                <a:spcPct val="150000"/>
              </a:lnSpc>
            </a:pPr>
            <a:r>
              <a:rPr lang="en-US" sz="24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by a bit of Irish luck,</a:t>
            </a:r>
          </a:p>
          <a:p>
            <a:pPr>
              <a:lnSpc>
                <a:spcPct val="150000"/>
              </a:lnSpc>
            </a:pPr>
            <a:r>
              <a:rPr lang="en-US" sz="24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brightened by a song in your heart,</a:t>
            </a:r>
          </a:p>
          <a:p>
            <a:pPr>
              <a:lnSpc>
                <a:spcPct val="150000"/>
              </a:lnSpc>
            </a:pPr>
            <a:r>
              <a:rPr lang="en-US" sz="24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 warmed by the </a:t>
            </a:r>
            <a:r>
              <a:rPr lang="en-US" sz="2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of </a:t>
            </a:r>
            <a:r>
              <a:rPr lang="en-US" sz="24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people you love.</a:t>
            </a:r>
            <a:endParaRPr lang="en-US" sz="24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Oval 48"/>
          <p:cNvSpPr>
            <a:spLocks noChangeArrowheads="1"/>
          </p:cNvSpPr>
          <p:nvPr/>
        </p:nvSpPr>
        <p:spPr bwMode="auto">
          <a:xfrm>
            <a:off x="539749" y="304873"/>
            <a:ext cx="2016125" cy="1223962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00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54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ommentsexy.com/Images/st-patricks-day/images/flowerbless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161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12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dl7.glitter-graphics.net/pub/3245/3245907whkjuzgekh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39615"/>
            <a:ext cx="4680520" cy="349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betty boop animated | Betty Boop Saint Patrick's Day Animated Gif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88640"/>
            <a:ext cx="5299569" cy="757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494" y="188640"/>
            <a:ext cx="2569468" cy="2997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76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-1"/>
            <a:ext cx="9173553" cy="68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429625" y="6215063"/>
            <a:ext cx="571500" cy="5000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393" name="Picture 9" descr="http://people.clarkson.edu/~ekatz/FireworksAnimated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1"/>
            <a:ext cx="5143453" cy="685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296813" y="0"/>
            <a:ext cx="8077201" cy="6480721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66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The End!</a:t>
            </a:r>
          </a:p>
          <a:p>
            <a:pPr algn="ctr" eaLnBrk="1" hangingPunct="1"/>
            <a:endParaRPr lang="en-US" altLang="ru-RU" sz="6600" b="1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 eaLnBrk="1" hangingPunct="1"/>
            <a:endParaRPr lang="en-US" altLang="ru-RU" sz="66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 eaLnBrk="1" hangingPunct="1"/>
            <a:endParaRPr lang="ru-RU" altLang="ru-RU" sz="66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 eaLnBrk="1" hangingPunct="1"/>
            <a:endParaRPr lang="ru-RU" altLang="ru-RU" sz="6600" b="1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http://www.buildabear.com/ProductImages/BABW_US/XL/17111_18280_18154_18279_16701x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589" y="1412776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762436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6600"/>
                </a:solidFill>
              </a:rPr>
              <a:t>Sources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www.telegraph.co.uk/news/worldnews/europe/ireland/12196661/St-Patricks-Day-march-17-Everything-you-need-to-know-Irelands-patron-saint.html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www.staidenshomeschool.com/activities/st_patricks_day/St_Patricks_Day_blessings.html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>
                <a:hlinkClick r:id="rId4"/>
              </a:rPr>
              <a:t>https://www.pinterest.com/pin/402298179184853212</a:t>
            </a:r>
            <a:r>
              <a:rPr lang="en-US" sz="2000" dirty="0" smtClean="0">
                <a:hlinkClick r:id="rId4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8766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283968" y="1484784"/>
            <a:ext cx="4502266" cy="512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lnSpc>
                <a:spcPct val="150000"/>
              </a:lnSpc>
            </a:pPr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MAY THE ROAD RISE TO MEET YOU,</a:t>
            </a:r>
          </a:p>
          <a:p>
            <a:pPr algn="r">
              <a:lnSpc>
                <a:spcPct val="150000"/>
              </a:lnSpc>
            </a:pPr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MAY THE WIND BE ALWAYS AT YOUR BACK</a:t>
            </a:r>
          </a:p>
          <a:p>
            <a:pPr algn="r">
              <a:lnSpc>
                <a:spcPct val="150000"/>
              </a:lnSpc>
            </a:pPr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MAY THE SUN SHINE UPON YOUR FACE</a:t>
            </a:r>
          </a:p>
          <a:p>
            <a:pPr algn="r">
              <a:lnSpc>
                <a:spcPct val="150000"/>
              </a:lnSpc>
            </a:pPr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RAINS FALL SOFT UPON YOUR FIELDS</a:t>
            </a:r>
          </a:p>
          <a:p>
            <a:pPr algn="r">
              <a:lnSpc>
                <a:spcPct val="150000"/>
              </a:lnSpc>
            </a:pPr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AND, UNTIL WE MEET AGAIN,</a:t>
            </a:r>
          </a:p>
          <a:p>
            <a:pPr algn="r">
              <a:lnSpc>
                <a:spcPct val="150000"/>
              </a:lnSpc>
            </a:pPr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MAY GOD </a:t>
            </a:r>
            <a:r>
              <a:rPr lang="en-US" sz="2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YOU </a:t>
            </a:r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 THE PALM OF HIS HAND</a:t>
            </a:r>
          </a:p>
        </p:txBody>
      </p:sp>
      <p:graphicFrame>
        <p:nvGraphicFramePr>
          <p:cNvPr id="16428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989425"/>
              </p:ext>
            </p:extLst>
          </p:nvPr>
        </p:nvGraphicFramePr>
        <p:xfrm>
          <a:off x="359792" y="435726"/>
          <a:ext cx="8280400" cy="518160"/>
        </p:xfrm>
        <a:graphic>
          <a:graphicData uri="http://schemas.openxmlformats.org/drawingml/2006/table">
            <a:tbl>
              <a:tblPr/>
              <a:tblGrid>
                <a:gridCol w="1755775"/>
                <a:gridCol w="419100"/>
                <a:gridCol w="1755775"/>
                <a:gridCol w="419100"/>
                <a:gridCol w="1755775"/>
                <a:gridCol w="419100"/>
                <a:gridCol w="1755775"/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HOLD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TAKE 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RISE 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PRAY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29" name="Oval 45"/>
          <p:cNvSpPr>
            <a:spLocks noChangeArrowheads="1"/>
          </p:cNvSpPr>
          <p:nvPr/>
        </p:nvSpPr>
        <p:spPr bwMode="auto">
          <a:xfrm>
            <a:off x="299613" y="188640"/>
            <a:ext cx="1944687" cy="1079500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00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 descr="http://4.bp.blogspot.com/-eRQVHkHXouE/UUXkH6VCqfI/AAAAAAAABv0/zRFqXySwp-0/s1600/St+Paddy+Pooh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3" y="2132856"/>
            <a:ext cx="4619625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12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851920" y="2984574"/>
            <a:ext cx="4946267" cy="327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lnSpc>
                <a:spcPct val="150000"/>
              </a:lnSpc>
            </a:pPr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MAY GOD GRANT YOU MANY YEARS TO LIVE,</a:t>
            </a:r>
          </a:p>
          <a:p>
            <a:pPr algn="r">
              <a:lnSpc>
                <a:spcPct val="150000"/>
              </a:lnSpc>
            </a:pPr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FOR SURE HE MUST BE KNOWING</a:t>
            </a:r>
          </a:p>
          <a:p>
            <a:pPr algn="r">
              <a:lnSpc>
                <a:spcPct val="150000"/>
              </a:lnSpc>
            </a:pPr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EARTH HAS </a:t>
            </a:r>
            <a:r>
              <a:rPr lang="en-US" sz="2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ALL </a:t>
            </a:r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TOO FEW</a:t>
            </a:r>
          </a:p>
          <a:p>
            <a:pPr algn="r">
              <a:lnSpc>
                <a:spcPct val="150000"/>
              </a:lnSpc>
            </a:pPr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 HEAVEN IS OVERFLOWING</a:t>
            </a:r>
          </a:p>
        </p:txBody>
      </p:sp>
      <p:graphicFrame>
        <p:nvGraphicFramePr>
          <p:cNvPr id="17454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212671"/>
              </p:ext>
            </p:extLst>
          </p:nvPr>
        </p:nvGraphicFramePr>
        <p:xfrm>
          <a:off x="395536" y="1312431"/>
          <a:ext cx="8403273" cy="518160"/>
        </p:xfrm>
        <a:graphic>
          <a:graphicData uri="http://schemas.openxmlformats.org/drawingml/2006/table">
            <a:tbl>
              <a:tblPr/>
              <a:tblGrid>
                <a:gridCol w="2012950"/>
                <a:gridCol w="208280"/>
                <a:gridCol w="1770062"/>
                <a:gridCol w="420688"/>
                <a:gridCol w="1771650"/>
                <a:gridCol w="208280"/>
                <a:gridCol w="2011363"/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CLOUDS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BIRDS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ANGELS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WINDS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55" name="Oval 47"/>
          <p:cNvSpPr>
            <a:spLocks noChangeArrowheads="1"/>
          </p:cNvSpPr>
          <p:nvPr/>
        </p:nvSpPr>
        <p:spPr bwMode="auto">
          <a:xfrm>
            <a:off x="4527063" y="1092686"/>
            <a:ext cx="2087562" cy="1079500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00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074" name="Picture 2" descr="http://rlv.zcache.com/baby_owl_st_patrick_cartoon_poster-r4a6a1bce3fad4ee78ed2b71542fb9376_i55ez_8byvr_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80" b="89946" l="6793" r="924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9" y="2852936"/>
            <a:ext cx="4005063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43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86482" y="2160439"/>
            <a:ext cx="4392736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WALLS FOR THE WIND, AND A ROOF FOR THE RAIN,</a:t>
            </a:r>
          </a:p>
          <a:p>
            <a:pPr>
              <a:lnSpc>
                <a:spcPct val="150000"/>
              </a:lnSpc>
            </a:pPr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 DRINKS BESIDE THE FIRE-</a:t>
            </a:r>
          </a:p>
          <a:p>
            <a:pPr>
              <a:lnSpc>
                <a:spcPct val="150000"/>
              </a:lnSpc>
            </a:pPr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LAUGHTER TO CHEER YOU</a:t>
            </a:r>
          </a:p>
          <a:p>
            <a:pPr>
              <a:lnSpc>
                <a:spcPct val="150000"/>
              </a:lnSpc>
            </a:pPr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 THOSE YOU LOVE NEAR YOU,</a:t>
            </a:r>
          </a:p>
          <a:p>
            <a:pPr>
              <a:lnSpc>
                <a:spcPct val="150000"/>
              </a:lnSpc>
            </a:pPr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 ALL THAT YOUR </a:t>
            </a:r>
            <a:r>
              <a:rPr lang="en-US" sz="2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 </a:t>
            </a:r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MAY DESIRE!</a:t>
            </a:r>
          </a:p>
        </p:txBody>
      </p:sp>
      <p:graphicFrame>
        <p:nvGraphicFramePr>
          <p:cNvPr id="18476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994976"/>
              </p:ext>
            </p:extLst>
          </p:nvPr>
        </p:nvGraphicFramePr>
        <p:xfrm>
          <a:off x="286482" y="692696"/>
          <a:ext cx="8137525" cy="518160"/>
        </p:xfrm>
        <a:graphic>
          <a:graphicData uri="http://schemas.openxmlformats.org/drawingml/2006/table">
            <a:tbl>
              <a:tblPr/>
              <a:tblGrid>
                <a:gridCol w="1725613"/>
                <a:gridCol w="411162"/>
                <a:gridCol w="1725613"/>
                <a:gridCol w="412750"/>
                <a:gridCol w="1725612"/>
                <a:gridCol w="411163"/>
                <a:gridCol w="1725612"/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HEART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CHEST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EYES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SOUL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77" name="Oval 45"/>
          <p:cNvSpPr>
            <a:spLocks noChangeArrowheads="1"/>
          </p:cNvSpPr>
          <p:nvPr/>
        </p:nvSpPr>
        <p:spPr bwMode="auto">
          <a:xfrm>
            <a:off x="272237" y="438605"/>
            <a:ext cx="2087562" cy="1079500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00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8" descr="St Patrick's Day: 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2" b="100000" l="800" r="100000">
                        <a14:foregroundMark x1="22800" y1="28433" x2="21600" y2="31179"/>
                        <a14:foregroundMark x1="79800" y1="22779" x2="80400" y2="26010"/>
                        <a14:foregroundMark x1="75800" y1="28918" x2="75000" y2="29402"/>
                        <a14:foregroundMark x1="73000" y1="29241" x2="74600" y2="30372"/>
                        <a14:foregroundMark x1="85800" y1="39095" x2="81600" y2="40711"/>
                        <a14:foregroundMark x1="20000" y1="43457" x2="17000" y2="45719"/>
                        <a14:backgroundMark x1="11200" y1="21002" x2="8400" y2="4847"/>
                        <a14:backgroundMark x1="12200" y1="17609" x2="71200" y2="9047"/>
                        <a14:backgroundMark x1="49400" y1="12439" x2="91600" y2="18094"/>
                        <a14:backgroundMark x1="64800" y1="15832" x2="67000" y2="20032"/>
                        <a14:backgroundMark x1="69400" y1="20032" x2="70600" y2="24071"/>
                        <a14:backgroundMark x1="79200" y1="12116" x2="90800" y2="9532"/>
                        <a14:backgroundMark x1="90800" y1="9532" x2="91600" y2="17124"/>
                        <a14:backgroundMark x1="89600" y1="10985" x2="4200" y2="6947"/>
                        <a14:backgroundMark x1="32000" y1="14378" x2="7000" y2="41519"/>
                        <a14:backgroundMark x1="7800" y1="38772" x2="13000" y2="71567"/>
                        <a14:backgroundMark x1="13000" y1="71567" x2="3400" y2="90468"/>
                        <a14:backgroundMark x1="15800" y1="33441" x2="12400" y2="50404"/>
                        <a14:backgroundMark x1="31000" y1="21325" x2="27000" y2="47173"/>
                        <a14:backgroundMark x1="86600" y1="22779" x2="90200" y2="54281"/>
                        <a14:backgroundMark x1="73800" y1="25040" x2="79800" y2="42649"/>
                        <a14:backgroundMark x1="79800" y1="42649" x2="87200" y2="48142"/>
                        <a14:backgroundMark x1="71800" y1="44911" x2="72200" y2="51535"/>
                        <a14:backgroundMark x1="31600" y1="41519" x2="37400" y2="49919"/>
                        <a14:backgroundMark x1="25800" y1="62843" x2="25800" y2="62843"/>
                        <a14:backgroundMark x1="90200" y1="17124" x2="94400" y2="59451"/>
                        <a14:backgroundMark x1="89200" y1="54766" x2="91400" y2="74798"/>
                        <a14:backgroundMark x1="94200" y1="70759" x2="95600" y2="83522"/>
                        <a14:backgroundMark x1="95600" y1="82876" x2="98400" y2="95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718" y="1071311"/>
            <a:ext cx="4762500" cy="58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46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923928" y="2780928"/>
            <a:ext cx="4615569" cy="28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lnSpc>
                <a:spcPct val="150000"/>
              </a:lnSpc>
            </a:pPr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MAY YOUR POCKETS BE HEAVY &amp; YOUR HEART BE LIGHT</a:t>
            </a:r>
          </a:p>
          <a:p>
            <a:pPr algn="r">
              <a:lnSpc>
                <a:spcPct val="150000"/>
              </a:lnSpc>
            </a:pPr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MAY GOOD LUCK PURSUE YOU </a:t>
            </a:r>
            <a:r>
              <a:rPr lang="en-US" sz="2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EACH</a:t>
            </a:r>
          </a:p>
          <a:p>
            <a:pPr algn="r">
              <a:lnSpc>
                <a:spcPct val="150000"/>
              </a:lnSpc>
            </a:pPr>
            <a:r>
              <a:rPr lang="en-US" sz="2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… &amp; </a:t>
            </a:r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NIGHT</a:t>
            </a:r>
          </a:p>
        </p:txBody>
      </p:sp>
      <p:graphicFrame>
        <p:nvGraphicFramePr>
          <p:cNvPr id="20525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343199"/>
              </p:ext>
            </p:extLst>
          </p:nvPr>
        </p:nvGraphicFramePr>
        <p:xfrm>
          <a:off x="323850" y="692697"/>
          <a:ext cx="8569325" cy="648071"/>
        </p:xfrm>
        <a:graphic>
          <a:graphicData uri="http://schemas.openxmlformats.org/drawingml/2006/table">
            <a:tbl>
              <a:tblPr/>
              <a:tblGrid>
                <a:gridCol w="2015902"/>
                <a:gridCol w="235173"/>
                <a:gridCol w="2501131"/>
                <a:gridCol w="216024"/>
                <a:gridCol w="1350020"/>
                <a:gridCol w="234950"/>
                <a:gridCol w="2016125"/>
              </a:tblGrid>
              <a:tr h="6480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EVENING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AFTERNOON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DAY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MORNING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26" name="Oval 46"/>
          <p:cNvSpPr>
            <a:spLocks noChangeArrowheads="1"/>
          </p:cNvSpPr>
          <p:nvPr/>
        </p:nvSpPr>
        <p:spPr bwMode="auto">
          <a:xfrm>
            <a:off x="6800898" y="563109"/>
            <a:ext cx="2087563" cy="1079500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00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124" name="Picture 4" descr="http://dl2.glitter-graphics.net/pub/2047/2047132r9ddqve5e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7275"/>
            <a:ext cx="4211960" cy="49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63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154187"/>
              </p:ext>
            </p:extLst>
          </p:nvPr>
        </p:nvGraphicFramePr>
        <p:xfrm>
          <a:off x="395536" y="548680"/>
          <a:ext cx="8424862" cy="518160"/>
        </p:xfrm>
        <a:graphic>
          <a:graphicData uri="http://schemas.openxmlformats.org/drawingml/2006/table">
            <a:tbl>
              <a:tblPr/>
              <a:tblGrid>
                <a:gridCol w="2160240"/>
                <a:gridCol w="216024"/>
                <a:gridCol w="1080120"/>
                <a:gridCol w="216024"/>
                <a:gridCol w="2088232"/>
                <a:gridCol w="216024"/>
                <a:gridCol w="2448198"/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TROUBLES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SUN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PACIENCE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BLESSINGS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61" name="Oval 45"/>
          <p:cNvSpPr>
            <a:spLocks noChangeArrowheads="1"/>
          </p:cNvSpPr>
          <p:nvPr/>
        </p:nvSpPr>
        <p:spPr bwMode="auto">
          <a:xfrm>
            <a:off x="6376219" y="332656"/>
            <a:ext cx="2444253" cy="1079500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00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146" name="Picture 2" descr="https://s-media-cache-ak0.pinimg.com/originals/2c/46/dc/2c46dc11e21d302d5d12e7156299f58f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175" y="1916832"/>
            <a:ext cx="3231652" cy="550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05678" y="2308513"/>
            <a:ext cx="482453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ALWAYS REMEMBER TO FORGET THE THINGS THAT MADE YOU SAD</a:t>
            </a:r>
          </a:p>
          <a:p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BUT NEVER FORGET TO REMEMBER THE THINGS THAT MADE YOU GLAD.</a:t>
            </a:r>
          </a:p>
          <a:p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ALWAYS REMEMBER TO FORGET THE TROUBLES THAT PASSED AWAY</a:t>
            </a:r>
          </a:p>
          <a:p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BUT NEVER FORGET TO REMEMBER THE </a:t>
            </a:r>
            <a:r>
              <a:rPr lang="en-US" sz="2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THAT </a:t>
            </a:r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COME EACH DAY</a:t>
            </a:r>
          </a:p>
        </p:txBody>
      </p:sp>
    </p:spTree>
    <p:extLst>
      <p:ext uri="{BB962C8B-B14F-4D97-AF65-F5344CB8AC3E}">
        <p14:creationId xmlns:p14="http://schemas.microsoft.com/office/powerpoint/2010/main" val="71121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01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552848"/>
              </p:ext>
            </p:extLst>
          </p:nvPr>
        </p:nvGraphicFramePr>
        <p:xfrm>
          <a:off x="827585" y="548680"/>
          <a:ext cx="8175762" cy="576064"/>
        </p:xfrm>
        <a:graphic>
          <a:graphicData uri="http://schemas.openxmlformats.org/drawingml/2006/table">
            <a:tbl>
              <a:tblPr/>
              <a:tblGrid>
                <a:gridCol w="2160239"/>
                <a:gridCol w="216024"/>
                <a:gridCol w="2014942"/>
                <a:gridCol w="229177"/>
                <a:gridCol w="1428289"/>
                <a:gridCol w="216024"/>
                <a:gridCol w="1911067"/>
              </a:tblGrid>
              <a:tr h="5760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FORGIVE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HELP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LOVE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RESPECT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85" name="Oval 45"/>
          <p:cNvSpPr>
            <a:spLocks noChangeArrowheads="1"/>
          </p:cNvSpPr>
          <p:nvPr/>
        </p:nvSpPr>
        <p:spPr bwMode="auto">
          <a:xfrm>
            <a:off x="7092280" y="260648"/>
            <a:ext cx="1907282" cy="1079500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00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7170" name="Picture 2" descr="http://www.netanimations.net/Irish-g-bunny-in-green-glitt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26604"/>
            <a:ext cx="2555354" cy="326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goodlightscraps.com/content/st-patricks/st-patrick-day-1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7716"/>
            <a:ext cx="2981325" cy="51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987824" y="3140968"/>
            <a:ext cx="368176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MAY YOUR NEIGHBOURS </a:t>
            </a:r>
            <a:r>
              <a:rPr lang="en-US" sz="2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</a:t>
            </a:r>
          </a:p>
          <a:p>
            <a:r>
              <a:rPr lang="en-US" sz="2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YOU</a:t>
            </a:r>
            <a:endParaRPr lang="en-US" sz="2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TROUBLE NEGLECT YOU</a:t>
            </a:r>
          </a:p>
          <a:p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ANGELS PROTECT YOU</a:t>
            </a:r>
          </a:p>
          <a:p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 HEAVEN ACCEPT YOU</a:t>
            </a:r>
          </a:p>
        </p:txBody>
      </p:sp>
    </p:spTree>
    <p:extLst>
      <p:ext uri="{BB962C8B-B14F-4D97-AF65-F5344CB8AC3E}">
        <p14:creationId xmlns:p14="http://schemas.microsoft.com/office/powerpoint/2010/main" val="81783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707904" y="2137860"/>
            <a:ext cx="525556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lnSpc>
                <a:spcPct val="150000"/>
              </a:lnSpc>
            </a:pPr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MAY SOFT GENTLE BREEZES BRUSH O'ER YOUR FACE,</a:t>
            </a:r>
          </a:p>
          <a:p>
            <a:pPr algn="r">
              <a:lnSpc>
                <a:spcPct val="150000"/>
              </a:lnSpc>
            </a:pPr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FOR EACH LOVING TOUCH IS GOD'S WARM EMBRACE.</a:t>
            </a:r>
          </a:p>
          <a:p>
            <a:pPr algn="r">
              <a:lnSpc>
                <a:spcPct val="150000"/>
              </a:lnSpc>
            </a:pPr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MAY YOU HAVE ENOUGH FOR ALL THAT YOU NEED,</a:t>
            </a:r>
          </a:p>
          <a:p>
            <a:pPr algn="r">
              <a:lnSpc>
                <a:spcPct val="150000"/>
              </a:lnSpc>
            </a:pPr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 NEVER BE HURT BY ANOTHER </a:t>
            </a:r>
            <a:r>
              <a:rPr lang="en-US" sz="2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ONE'S … .</a:t>
            </a:r>
            <a:endParaRPr lang="en-US" sz="2000" b="1" spc="50" dirty="0" smtClean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1307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958110"/>
              </p:ext>
            </p:extLst>
          </p:nvPr>
        </p:nvGraphicFramePr>
        <p:xfrm>
          <a:off x="818654" y="401955"/>
          <a:ext cx="7065714" cy="518160"/>
        </p:xfrm>
        <a:graphic>
          <a:graphicData uri="http://schemas.openxmlformats.org/drawingml/2006/table">
            <a:tbl>
              <a:tblPr/>
              <a:tblGrid>
                <a:gridCol w="1665114"/>
                <a:gridCol w="216024"/>
                <a:gridCol w="1800200"/>
                <a:gridCol w="216024"/>
                <a:gridCol w="1368152"/>
                <a:gridCol w="216024"/>
                <a:gridCol w="1584176"/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WEED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GREED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SEED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DEED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08" name="Oval 44"/>
          <p:cNvSpPr>
            <a:spLocks noChangeArrowheads="1"/>
          </p:cNvSpPr>
          <p:nvPr/>
        </p:nvSpPr>
        <p:spPr bwMode="auto">
          <a:xfrm>
            <a:off x="2648441" y="180893"/>
            <a:ext cx="1923559" cy="1079500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00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194" name="Picture 2" descr="http://veganworldradio.org/stpotog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4482"/>
            <a:ext cx="5256584" cy="576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33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195736" y="1089298"/>
            <a:ext cx="6696817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lnSpc>
                <a:spcPct val="150000"/>
              </a:lnSpc>
            </a:pPr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MAY GOD GRANT YOU:</a:t>
            </a:r>
          </a:p>
          <a:p>
            <a:pPr algn="r">
              <a:lnSpc>
                <a:spcPct val="150000"/>
              </a:lnSpc>
            </a:pPr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 PUPPY OR KITTEN TO LICK ON YOUR CHIN,</a:t>
            </a:r>
          </a:p>
          <a:p>
            <a:pPr algn="r">
              <a:lnSpc>
                <a:spcPct val="150000"/>
              </a:lnSpc>
            </a:pPr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 LOTTERY TICKET - AND SURE IT'S A WIN!</a:t>
            </a:r>
          </a:p>
          <a:p>
            <a:pPr algn="r">
              <a:lnSpc>
                <a:spcPct val="150000"/>
              </a:lnSpc>
            </a:pPr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 PANTRY FULL OF YOUR FAVOURITE FOODS,</a:t>
            </a:r>
          </a:p>
          <a:p>
            <a:pPr algn="r">
              <a:lnSpc>
                <a:spcPct val="150000"/>
              </a:lnSpc>
            </a:pPr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 CLOSET LINED WITH THE BEST OF GOODS.</a:t>
            </a:r>
          </a:p>
          <a:p>
            <a:pPr algn="r">
              <a:lnSpc>
                <a:spcPct val="150000"/>
              </a:lnSpc>
            </a:pPr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BUT MOST OF ALL, IN YOUR ARMS AND YOUR HEART:</a:t>
            </a:r>
          </a:p>
          <a:p>
            <a:pPr algn="r">
              <a:lnSpc>
                <a:spcPct val="150000"/>
              </a:lnSpc>
            </a:pPr>
            <a:r>
              <a:rPr lang="en-US" sz="2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LOVE OF YOUR LIFE -AND MAY YOU </a:t>
            </a:r>
            <a:r>
              <a:rPr lang="en-US" sz="2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NEVER … !</a:t>
            </a:r>
            <a:endParaRPr lang="en-US" sz="2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2336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5201"/>
              </p:ext>
            </p:extLst>
          </p:nvPr>
        </p:nvGraphicFramePr>
        <p:xfrm>
          <a:off x="456260" y="303263"/>
          <a:ext cx="8436293" cy="579120"/>
        </p:xfrm>
        <a:graphic>
          <a:graphicData uri="http://schemas.openxmlformats.org/drawingml/2006/table">
            <a:tbl>
              <a:tblPr/>
              <a:tblGrid>
                <a:gridCol w="2016125"/>
                <a:gridCol w="208280"/>
                <a:gridCol w="1963738"/>
                <a:gridCol w="249237"/>
                <a:gridCol w="1909763"/>
                <a:gridCol w="301625"/>
                <a:gridCol w="1787525"/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START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SMART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PART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ART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38" name="Oval 50"/>
          <p:cNvSpPr>
            <a:spLocks noChangeArrowheads="1"/>
          </p:cNvSpPr>
          <p:nvPr/>
        </p:nvSpPr>
        <p:spPr bwMode="auto">
          <a:xfrm>
            <a:off x="4738730" y="116632"/>
            <a:ext cx="2087562" cy="1079500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00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9220" name="Picture 4" descr="http://www.webweaver.nu/clipart/img/holidays/stpatricks/st.patricks-do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06390"/>
            <a:ext cx="2952328" cy="444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65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466</Words>
  <Application>Microsoft Office PowerPoint</Application>
  <PresentationFormat>Экран (4:3)</PresentationFormat>
  <Paragraphs>114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34</cp:revision>
  <dcterms:created xsi:type="dcterms:W3CDTF">2014-05-10T19:06:51Z</dcterms:created>
  <dcterms:modified xsi:type="dcterms:W3CDTF">2016-03-18T15:21:55Z</dcterms:modified>
</cp:coreProperties>
</file>