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2" r:id="rId14"/>
    <p:sldId id="28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conet.ru/articles/29830-makarony-interesnye-fakty-i-poleznye-sovet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680424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519" y="188640"/>
            <a:ext cx="8837676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Макаронная правда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4869159"/>
            <a:ext cx="5400301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8238" y="1233980"/>
            <a:ext cx="88388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Экскурс в мир </a:t>
            </a:r>
            <a:r>
              <a:rPr lang="ru-RU" sz="3200" b="1" spc="50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макоронов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292" name="Picture 4" descr="http://4.bp.blogspot.com/-_A72w3YpCfs/UsO7EEdiHZI/AAAAAAAAAmM/WqF8Y0JZcE0/s1600/utka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7" y="2100916"/>
            <a:ext cx="2587064" cy="464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9" b="6279"/>
          <a:stretch/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2636912"/>
            <a:ext cx="46461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Польза </a:t>
            </a:r>
            <a:r>
              <a:rPr lang="ru-RU" sz="1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макарон в рационе детей очевидна хотя бы потому, что им в период роста и развития особенно нужна энергия.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Педиатры рекомендуют для детей макароны только из твердых сортов пшеницы. Знакомить малышей с этим продуктом можно по достижении ими 1 года, не ранее. Важно не перегружать неокрепшую пищеварительную систему ребенка частой подачей макаронных изделий: 2-х раз в неделю будет вполне достаточно.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Кстати, макароны в детском рационе хороши не только полезными свойствами, но и внешним видом: детям нравится, что они бывают разной формы и даже </a:t>
            </a:r>
            <a:r>
              <a:rPr lang="ru-RU" sz="1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цвета.</a:t>
            </a:r>
            <a:endParaRPr lang="ru-RU" sz="1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4725144"/>
            <a:ext cx="511256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5791" y="21903"/>
            <a:ext cx="4572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>
              <a:buClr>
                <a:srgbClr val="A50021"/>
              </a:buClr>
              <a:defRPr/>
            </a:pPr>
            <a:r>
              <a:rPr lang="ru-RU" sz="2400" b="1" kern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Макароны полезны </a:t>
            </a:r>
            <a:endParaRPr lang="ru-RU" sz="2400" b="1" kern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buClr>
                <a:srgbClr val="A50021"/>
              </a:buClr>
              <a:defRPr/>
            </a:pPr>
            <a:r>
              <a:rPr lang="ru-RU" sz="2400" b="1" kern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для </a:t>
            </a:r>
            <a:r>
              <a:rPr lang="ru-RU" sz="2400" b="1" kern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детей</a:t>
            </a:r>
          </a:p>
        </p:txBody>
      </p:sp>
    </p:spTree>
    <p:extLst>
      <p:ext uri="{BB962C8B-B14F-4D97-AF65-F5344CB8AC3E}">
        <p14:creationId xmlns:p14="http://schemas.microsoft.com/office/powerpoint/2010/main" val="103845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6719" y="692696"/>
            <a:ext cx="874389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40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Знаете ли вы, что...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… в 1770 году слово «макароны» имело в Англии особое значение, означающее совершенство и элегантность. Выражение «Это — макароны» (</a:t>
            </a:r>
            <a:r>
              <a:rPr lang="ru-RU" sz="2400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that’s</a:t>
            </a:r>
            <a:r>
              <a:rPr lang="ru-RU" sz="240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macaroni</a:t>
            </a:r>
            <a:r>
              <a:rPr lang="ru-RU" sz="240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) применялось, чтобы описать что-нибудь исключительно хорошее.</a:t>
            </a:r>
            <a:endParaRPr lang="ru-RU" sz="240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4725144"/>
            <a:ext cx="511256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28184" y="2675003"/>
            <a:ext cx="264796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Идеальные макароны должны быть полупрозрачными, чистого, </a:t>
            </a:r>
            <a:r>
              <a:rPr lang="ru-RU" sz="1800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янтарно</a:t>
            </a:r>
            <a:r>
              <a:rPr lang="ru-RU" sz="1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-желтого цвета без белесых вкраплений</a:t>
            </a:r>
            <a:r>
              <a:rPr lang="ru-RU" sz="1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1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упаковке макарон высшего качества обязательно должно быть указано, что они изготовлены из твердых сортов пшеницы или принадлежат группе А</a:t>
            </a:r>
            <a:r>
              <a:rPr lang="ru-RU" sz="1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4725144"/>
            <a:ext cx="511256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6097" y="248580"/>
            <a:ext cx="4572000" cy="11156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Полезные советы, </a:t>
            </a:r>
            <a:endParaRPr lang="ru-RU" sz="2000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</a:t>
            </a:r>
            <a:r>
              <a:rPr lang="ru-RU" sz="200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выбрать качественные макароны:</a:t>
            </a:r>
            <a:endParaRPr lang="ru-RU" sz="2000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7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99992" y="248580"/>
            <a:ext cx="4355976" cy="654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Упаковка макаронных изделий должна быть прозрачной или иметь обязательно прозрачное «окошко», через которое покупатель может оценить внешний вид товара.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Обратите внимание на показатель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содержания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белка (протеинов) в макаронах: он должен быть не ниже 11-13, а лучше выше.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Перед покупкой не забудьте проверить сроки годности: обычные макароны могут храниться около 3 лет; цветные изделия с добавками (морковные или со шпинатом) — в течении 24 месяцев; яичные – около 12 месяцев.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097" y="248580"/>
            <a:ext cx="4572000" cy="11156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Полезные советы, </a:t>
            </a:r>
            <a:endParaRPr lang="ru-RU" sz="20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выбрать качественные макароны:</a:t>
            </a:r>
            <a:endParaRPr lang="ru-RU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2.bp.blogspot.com/-1pyiW5tyEpc/Ub8yWCXUplI/AAAAAAAABmE/gVrtJ-3CjpU/s1600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814710"/>
            <a:ext cx="379095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oman365.ru/wp-content/uploads/2015/12/sladkaya-zapekanka-iz-makaron-makaron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000" y1="36774" x2="9600" y2="40000"/>
                        <a14:foregroundMark x1="88800" y1="36129" x2="91000" y2="39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2833952" cy="175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484784"/>
            <a:ext cx="4572000" cy="5035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Макароны - знаем точно,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Нужно правильно сварить,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Сыром сверху всё посыпать,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Красным кетчупом полить.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Даже каждый итальянец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Дома макароны ест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И сегодня мы всем классом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Их съедим в один присест.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И теперь, когда в квартире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Не окажется котлет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Мы сумеем приготовить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Макароны на обед.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599" y="332656"/>
            <a:ext cx="733405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Приятного аппетита!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213" y="227687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econet.ru/articles/29830-makarony-interesnye-fakty-i-poleznye-sovety</a:t>
            </a:r>
            <a:endParaRPr lang="ru-RU" dirty="0" smtClean="0"/>
          </a:p>
          <a:p>
            <a:r>
              <a:rPr lang="ru-RU" dirty="0">
                <a:solidFill>
                  <a:srgbClr val="000099"/>
                </a:solidFill>
              </a:rPr>
              <a:t>Изображения </a:t>
            </a:r>
            <a:r>
              <a:rPr lang="ru-RU" dirty="0" smtClean="0">
                <a:solidFill>
                  <a:srgbClr val="000099"/>
                </a:solidFill>
              </a:rPr>
              <a:t>для слайдов взяты </a:t>
            </a:r>
            <a:r>
              <a:rPr lang="ru-RU" dirty="0">
                <a:solidFill>
                  <a:srgbClr val="000099"/>
                </a:solidFill>
              </a:rPr>
              <a:t>на сайте  </a:t>
            </a:r>
            <a:r>
              <a:rPr lang="ru-RU" dirty="0" smtClean="0">
                <a:solidFill>
                  <a:srgbClr val="000099"/>
                </a:solidFill>
              </a:rPr>
              <a:t>fotki.yandex.ru</a:t>
            </a:r>
            <a:endParaRPr lang="ru-RU" dirty="0">
              <a:solidFill>
                <a:srgbClr val="000099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93635" y="260648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Источник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260" y="1124744"/>
            <a:ext cx="115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42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36912"/>
            <a:ext cx="864096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Макароны — это универсальный продукт: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они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являются ингредиентами супов и запеканок,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из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них делают рагу и даже десерты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их успешно сочетают с различными соусами, птицей, мясом, рыбой, морепродуктами, грибами и овощами... Однако макароны не только Муза для кулинаров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но и действительно очень полезный продукт.</a:t>
            </a:r>
          </a:p>
        </p:txBody>
      </p:sp>
    </p:spTree>
    <p:extLst>
      <p:ext uri="{BB962C8B-B14F-4D97-AF65-F5344CB8AC3E}">
        <p14:creationId xmlns:p14="http://schemas.microsoft.com/office/powerpoint/2010/main" val="332270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/>
          <a:stretch/>
        </p:blipFill>
        <p:spPr bwMode="auto">
          <a:xfrm>
            <a:off x="0" y="0"/>
            <a:ext cx="9170785" cy="687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797969" y="2636912"/>
            <a:ext cx="406518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этом факте нет преувеличения, ведь во время переваривания макарон образуется большое количество аминокислоты — триптофан, которая через кровь поступает в мозг и преобразуется в гормон счастья — серотонин, отчего в итоге мы чувствуем себя счастливыми. К тому же триптофан улучшает сон и даже избавляет от некоторых форм депрессии. Ну а в дополнение к выше сказанному витамины группы B, которые также в большом количестве содержатся в макаронах, помогают справиться со стрессами.</a:t>
            </a:r>
            <a:endParaRPr lang="ru-RU" sz="1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134" y="5877272"/>
            <a:ext cx="4572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Clr>
                <a:srgbClr val="A50021"/>
              </a:buClr>
              <a:defRPr/>
            </a:pPr>
            <a:r>
              <a:rPr lang="ru-RU" sz="24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Макароны делают нас счастливыми</a:t>
            </a:r>
            <a:endParaRPr lang="ru-RU" sz="24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/>
          <a:stretch/>
        </p:blipFill>
        <p:spPr bwMode="auto">
          <a:xfrm>
            <a:off x="0" y="0"/>
            <a:ext cx="91412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97969" y="2609746"/>
            <a:ext cx="406518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Макароны </a:t>
            </a:r>
            <a:r>
              <a:rPr lang="ru-RU" sz="1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– это щедрый источник энергии, благодаря высокому содержанию в них углеводов (ценность углеводов состоит в том, что, расщепляясь, они обеспечивают наш организм энергией). В силу того, что углеводы, входящие в состав макарон, медленные и сложные, они на длительный период обеспечивают организм энергией, а также дают ощущение сытости на большой временной отрезок. В сочетании с витамином B1, который снижает усталость, макароны становятся поистине мощным энергетиком..</a:t>
            </a:r>
            <a:endParaRPr lang="ru-RU" sz="1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4725144"/>
            <a:ext cx="511256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134" y="5877272"/>
            <a:ext cx="457200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Clr>
                <a:srgbClr val="A50021"/>
              </a:buClr>
              <a:defRPr/>
            </a:pPr>
            <a:r>
              <a:rPr lang="ru-RU" sz="2800" b="1" kern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Макароны дают нам энергию </a:t>
            </a:r>
          </a:p>
        </p:txBody>
      </p:sp>
    </p:spTree>
    <p:extLst>
      <p:ext uri="{BB962C8B-B14F-4D97-AF65-F5344CB8AC3E}">
        <p14:creationId xmlns:p14="http://schemas.microsoft.com/office/powerpoint/2010/main" val="37125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/>
          <a:stretch/>
        </p:blipFill>
        <p:spPr bwMode="auto">
          <a:xfrm>
            <a:off x="0" y="-26803"/>
            <a:ext cx="9144000" cy="68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32040" y="2657872"/>
            <a:ext cx="39931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Одно </a:t>
            </a:r>
            <a:r>
              <a:rPr lang="ru-RU" sz="1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из самых распространенных заблуждений — из-за употребления макарон можно поправиться. Пора реабилитировать этот продукт.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Макароны делятся на 3 вида: группа А (из твердых сортов пшеницы), группы Б и В (из мягких сортов пшеницы). Диетологи рекомендуют употреблять продукты группы А, т. к. они более качественные и их можно (и даже нужно!) назвать диетическими. А вот если вы будете злоупотреблять макаронами группы Б и В, то начнете расти как на дрожжах.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4725144"/>
            <a:ext cx="511256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134" y="5877272"/>
            <a:ext cx="4572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Clr>
                <a:srgbClr val="A50021"/>
              </a:buClr>
              <a:defRPr/>
            </a:pPr>
            <a:r>
              <a:rPr lang="ru-RU" sz="24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Макароны помогают нам худеть</a:t>
            </a:r>
          </a:p>
        </p:txBody>
      </p:sp>
    </p:spTree>
    <p:extLst>
      <p:ext uri="{BB962C8B-B14F-4D97-AF65-F5344CB8AC3E}">
        <p14:creationId xmlns:p14="http://schemas.microsoft.com/office/powerpoint/2010/main" val="29951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97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940152" y="2636912"/>
            <a:ext cx="29561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Теперь определимся с калорийностью правильных (из твердых сортов пшеницы) макарон: она составляет 270-360 ккал на 100 г сухого продукта, а калорийность приготовленных макарон — примерно в 2 раза ниже.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Запомните, что поправляются не от макаронных изделий, а от жирных соусов к ним, гарниров и иных, как правило, высококалорийных добавок.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4725144"/>
            <a:ext cx="511256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134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A50021"/>
              </a:buClr>
              <a:defRPr/>
            </a:pPr>
            <a:r>
              <a:rPr lang="ru-RU" sz="2400" b="1" kern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Макароны помогают нам худеть</a:t>
            </a:r>
          </a:p>
        </p:txBody>
      </p:sp>
    </p:spTree>
    <p:extLst>
      <p:ext uri="{BB962C8B-B14F-4D97-AF65-F5344CB8AC3E}">
        <p14:creationId xmlns:p14="http://schemas.microsoft.com/office/powerpoint/2010/main" val="11245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2" b="8791"/>
          <a:stretch/>
        </p:blipFill>
        <p:spPr bwMode="auto">
          <a:xfrm>
            <a:off x="-3367" y="-26957"/>
            <a:ext cx="9147367" cy="692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71547" y="2924944"/>
            <a:ext cx="406518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Любопытно</a:t>
            </a:r>
            <a:r>
              <a:rPr lang="ru-RU" sz="1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что макароны спасают нас не только от преждевременного старения, но даже от его внешних признаков. А все потому, что в составе макаронных изделий невысокое количество натрия: его достаточно для того, чтобы помогать организму усваивать углеводы, но при этом нет избытка, который мог бы ускорить процесс старения организма. К тому же в макаронах содержится витамин Е, предотвращающий появление морщин и иных признаков старения кожи, не зря же его называют витамином молодости и красоты!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4725144"/>
            <a:ext cx="511256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134" y="53988"/>
            <a:ext cx="4572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Clr>
                <a:srgbClr val="A50021"/>
              </a:buClr>
              <a:defRPr/>
            </a:pPr>
            <a:r>
              <a:rPr lang="ru-RU" sz="24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Макароны </a:t>
            </a:r>
            <a:r>
              <a:rPr lang="ru-RU" sz="24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сохраняют нашу молодость</a:t>
            </a:r>
          </a:p>
        </p:txBody>
      </p:sp>
    </p:spTree>
    <p:extLst>
      <p:ext uri="{BB962C8B-B14F-4D97-AF65-F5344CB8AC3E}">
        <p14:creationId xmlns:p14="http://schemas.microsoft.com/office/powerpoint/2010/main" val="217169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04248" y="2636912"/>
            <a:ext cx="204896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Макароны богаты клетчаткой, которая улучшает работу пищеварительной системы и способствует выведению отработанных веществ, солей тяжелых металлов и токсинов, соответственно, содействует очищению организма.</a:t>
            </a:r>
            <a:endParaRPr lang="ru-RU" sz="1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4725144"/>
            <a:ext cx="511256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55" y="260648"/>
            <a:ext cx="216829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Clr>
                <a:srgbClr val="A50021"/>
              </a:buClr>
              <a:defRPr/>
            </a:pPr>
            <a:r>
              <a:rPr lang="ru-RU" sz="2400" b="1" kern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Макароны обладают </a:t>
            </a:r>
            <a:r>
              <a:rPr lang="ru-RU" sz="2400" b="1" kern="0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детокс</a:t>
            </a:r>
            <a:r>
              <a:rPr lang="ru-RU" sz="2400" b="1" kern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-эффектом </a:t>
            </a:r>
          </a:p>
        </p:txBody>
      </p:sp>
    </p:spTree>
    <p:extLst>
      <p:ext uri="{BB962C8B-B14F-4D97-AF65-F5344CB8AC3E}">
        <p14:creationId xmlns:p14="http://schemas.microsoft.com/office/powerpoint/2010/main" val="25800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/>
          <a:stretch/>
        </p:blipFill>
        <p:spPr bwMode="auto">
          <a:xfrm>
            <a:off x="0" y="0"/>
            <a:ext cx="9141243" cy="68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16216" y="2636912"/>
            <a:ext cx="248101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Мы </a:t>
            </a:r>
            <a:r>
              <a:rPr lang="ru-RU" sz="18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уже говорили о том, что макароны имеют в своем составе полезные витамины группы B, однако помимо этого они снабжают организм калием, марганцем, железом, фосфором, никотиновой кислотой и т.п. Все это необходимо для нормальной работы нашего организма.</a:t>
            </a:r>
            <a:endParaRPr lang="ru-RU" sz="18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4725144"/>
            <a:ext cx="511256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005" y="188640"/>
            <a:ext cx="4572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Clr>
                <a:srgbClr val="A50021"/>
              </a:buClr>
              <a:defRPr/>
            </a:pPr>
            <a:r>
              <a:rPr lang="ru-RU" sz="2400" b="1" kern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Макароны обогащают нас </a:t>
            </a:r>
            <a:r>
              <a:rPr lang="ru-RU" sz="24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микроэлементами</a:t>
            </a:r>
            <a:endParaRPr lang="ru-RU" sz="2400" b="1" kern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924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22</cp:revision>
  <dcterms:created xsi:type="dcterms:W3CDTF">2016-01-10T12:56:23Z</dcterms:created>
  <dcterms:modified xsi:type="dcterms:W3CDTF">2016-03-19T09:22:21Z</dcterms:modified>
</cp:coreProperties>
</file>