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8" r:id="rId13"/>
    <p:sldId id="267" r:id="rId14"/>
    <p:sldId id="269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va.ru/recipes/channel/33/news16799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634" y="13322"/>
            <a:ext cx="7681911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Кушать подано!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3526" y="5196007"/>
            <a:ext cx="8856685" cy="16619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Союза 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526" y="1587270"/>
            <a:ext cx="883882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викторина  для 7-11  классов</a:t>
            </a:r>
            <a:endParaRPr lang="ru-RU" sz="24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20422" y="1204303"/>
            <a:ext cx="450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Кулинарные пристрастия гениев</a:t>
            </a:r>
            <a:endParaRPr lang="ru-RU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4342" name="Picture 6" descr="http://orientalway.ru/upload/images/blog/podsavkiGW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768" y="2088268"/>
            <a:ext cx="5064463" cy="31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868144" y="2564904"/>
            <a:ext cx="292343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Этот самый изобретательный </a:t>
            </a: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придумывании псевдонимов писатель </a:t>
            </a:r>
            <a:r>
              <a:rPr lang="ru-RU" sz="2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любил </a:t>
            </a: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карасей, жаренных в сметане. Свое любимое блюдо он даже упомянул в рассказе Сирена.</a:t>
            </a:r>
            <a:endParaRPr lang="en-US" sz="2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556219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Чехов 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3" r="600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427984" y="2852935"/>
            <a:ext cx="441712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Этот </a:t>
            </a: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х</a:t>
            </a:r>
            <a:r>
              <a:rPr lang="ru-RU" sz="2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удожник был </a:t>
            </a: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оригинален во всем и, конечно же, в еде.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«Я ем только то, что держит форму. Всё прочее мой разум отвергает», – заявил он однажды.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завтрак он предпочитал морских ежей с хлебом и сливочным маслом. На обед ел чесночный суп, а русская жена Гала пристрастила его к черной икре, от которой эксцентрик был без ума. </a:t>
            </a:r>
            <a:endParaRPr lang="en-US" sz="2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2852935"/>
            <a:ext cx="446507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Сальвадор Дали 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40"/>
            <a:ext cx="9027226" cy="559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499992" y="2852936"/>
            <a:ext cx="432401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Этот американский </a:t>
            </a: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предприниматель, получивший широкое признание в качестве пионера эры </a:t>
            </a:r>
            <a:r>
              <a:rPr lang="ru-RU" sz="2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IT-технологий, современный </a:t>
            </a: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гений </a:t>
            </a:r>
            <a:r>
              <a:rPr lang="ru-RU" sz="2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был </a:t>
            </a: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жестким </a:t>
            </a:r>
            <a:r>
              <a:rPr lang="ru-RU" sz="20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веганом</a:t>
            </a: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и любил он не яблоки, как можно было подумать, а морковь, а чай предпочитал заваривать из душистых трав, которые росли в его саду.</a:t>
            </a:r>
            <a:endParaRPr lang="en-US" sz="2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15616" y="2087538"/>
            <a:ext cx="439248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0000FF"/>
                </a:solidFill>
                <a:latin typeface="Arial Black" panose="020B0A04020102020204" pitchFamily="34" charset="0"/>
              </a:rPr>
              <a:t>Стив Джобс </a:t>
            </a:r>
            <a:endParaRPr lang="ru-RU" sz="3600" b="1" kern="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4" name="Picture 4" descr="http://png-images.ru/wp-content/uploads/2014/11/carrot_PNG49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07">
            <a:off x="359586" y="363373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419872" y="3026458"/>
            <a:ext cx="54790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Недостаточно разнообразно питаться и есть много овощей и фруктов. В рационе обязательно должны быть печень, мясо и яйца, а также продукты, которые содержат фолиевую кислоту – зеленые листовые овощи, морковь, бобовые, отруби, злаки, дрожжи, апельсины, и те, в которых в избытке цинк и железо: гречка, орехи, сыр, молоко и рыбу. Особенно врачи настаивают на полезности рыбы. Давно подмечено: дети, мамы которых во время беременности часто ели рыбу и морепродукты, вырастают более коммуникабельными. Также матерям, которые мечтают о ребенке-гении, нужно непременно есть шпинат, клюкву и капусту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125" y="168733"/>
            <a:ext cx="22136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Самый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простой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совет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 гениев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3" y="1988840"/>
            <a:ext cx="3727959" cy="461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25" y="0"/>
            <a:ext cx="9178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395" y="260648"/>
            <a:ext cx="349326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</a:t>
            </a:r>
          </a:p>
          <a:p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 участие </a:t>
            </a:r>
          </a:p>
          <a:p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викторине!</a:t>
            </a:r>
          </a:p>
          <a:p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213" y="2082174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eva.ru/recipes/channel/33/news16799.htm</a:t>
            </a:r>
            <a:endParaRPr lang="ru-RU" dirty="0" smtClean="0"/>
          </a:p>
          <a:p>
            <a:r>
              <a:rPr lang="ru-RU" dirty="0">
                <a:solidFill>
                  <a:srgbClr val="000099"/>
                </a:solidFill>
              </a:rPr>
              <a:t>Изображения в блоге взяты на сайте  fotki.yandex.ru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93635" y="260648"/>
            <a:ext cx="1952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Источник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824573"/>
            <a:ext cx="1952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Источник 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7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6421"/>
            <a:ext cx="9144000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Ученые безуспешно пытаются разгадать причину гениальности. Она зависит от набора генов, полученных от родителей, от талантливых педагогов, которые окружают ребенка в детстве, а, может, от пищи</a:t>
            </a:r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  <a:p>
            <a:pPr algn="ctr"/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4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4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Итак, рассмотрим </a:t>
            </a:r>
            <a:endParaRPr lang="ru-RU" sz="28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гастрономические </a:t>
            </a:r>
            <a:r>
              <a:rPr lang="ru-RU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пристрастия великих.</a:t>
            </a:r>
          </a:p>
        </p:txBody>
      </p:sp>
    </p:spTree>
    <p:extLst>
      <p:ext uri="{BB962C8B-B14F-4D97-AF65-F5344CB8AC3E}">
        <p14:creationId xmlns:p14="http://schemas.microsoft.com/office/powerpoint/2010/main" val="35816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r="2388"/>
          <a:stretch/>
        </p:blipFill>
        <p:spPr bwMode="auto">
          <a:xfrm>
            <a:off x="-28456" y="0"/>
            <a:ext cx="9280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292080" y="2793236"/>
            <a:ext cx="362503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</a:t>
            </a:r>
            <a:r>
              <a:rPr lang="ru-RU" sz="2000" spc="50" dirty="0" smtClean="0">
                <a:ln w="11430"/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 </a:t>
            </a:r>
            <a:r>
              <a:rPr lang="ru-RU" sz="2000" spc="50" dirty="0">
                <a:ln w="11430"/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изобретения родились еще в эпоху возрождения, но актуальны до сих пор, не мог жить без супа </a:t>
            </a:r>
            <a:r>
              <a:rPr lang="ru-RU" sz="2000" spc="50" dirty="0" err="1">
                <a:ln w="11430"/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Минестроне</a:t>
            </a:r>
            <a:r>
              <a:rPr lang="ru-RU" sz="2000" spc="50" dirty="0">
                <a:ln w="11430"/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Он приготовлен сплошь из овощей, которые подвергались минимальной термической обработке, следовательно, все дары природы сохранили полезные свойства. К тому же, </a:t>
            </a:r>
            <a:r>
              <a:rPr lang="ru-RU" sz="2000" spc="50" dirty="0" err="1">
                <a:ln w="11430"/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цукини</a:t>
            </a:r>
            <a:r>
              <a:rPr lang="ru-RU" sz="2000" spc="50" dirty="0">
                <a:ln w="11430"/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томаты, морковь и сельдерей стимулируют работу мозга и память.</a:t>
            </a:r>
            <a:endParaRPr lang="en-US" sz="2000" spc="50" dirty="0">
              <a:ln w="11430"/>
              <a:solidFill>
                <a:srgbClr val="0000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479" y="6154738"/>
            <a:ext cx="482453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Леонардо да Винчи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28"/>
          <a:stretch/>
        </p:blipFill>
        <p:spPr bwMode="auto">
          <a:xfrm>
            <a:off x="-1" y="-14028"/>
            <a:ext cx="9144001" cy="687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652120" y="2458519"/>
            <a:ext cx="325139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Он очень </a:t>
            </a:r>
            <a:r>
              <a:rPr lang="ru-RU" sz="20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любил орехи. Продумывая характер какого-нибудь персонажа из своей книги, он мог съесть не один десяток грецких или фисташек.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Блюдо, которое очень часто было на столе писателя, - курица, а запивал он ее теплым молоком, именно такая температура была предпочтительна для великого классика.</a:t>
            </a:r>
            <a:endParaRPr lang="en-US" sz="20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47655" y="260648"/>
            <a:ext cx="446449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Достоевский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3" r="7306"/>
          <a:stretch/>
        </p:blipFill>
        <p:spPr bwMode="auto">
          <a:xfrm>
            <a:off x="0" y="-30796"/>
            <a:ext cx="9144000" cy="688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220072" y="2622698"/>
            <a:ext cx="363589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Он был </a:t>
            </a:r>
            <a:r>
              <a:rPr lang="ru-RU" sz="20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первым вегетарианцем русской литературы. Фрукты, овощи и мед помогли написать великий роман “Война и мир”. Но его самым любимым лакомством был огурец. Писатель ел их в огромных количествах.</a:t>
            </a:r>
            <a:endParaRPr lang="ru-RU" sz="20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1520" y="60112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Лев Толстой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932040" y="2695504"/>
            <a:ext cx="388248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Великим  </a:t>
            </a: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любителем огурцов был </a:t>
            </a:r>
            <a:r>
              <a:rPr lang="ru-RU" sz="2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этот воевода. </a:t>
            </a: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Даже в далеких походах императора сопровождала повозка с зелеными и хрустящими огурцами. Он даже обещал награду тому, кто придумает способ сохранить этот овощ свежим максимально долго.</a:t>
            </a:r>
            <a:endParaRPr lang="en-US" sz="2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528" y="604350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Наполеон</a:t>
            </a:r>
            <a:endParaRPr lang="ru-RU" sz="36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7"/>
          <a:stretch/>
        </p:blipFill>
        <p:spPr bwMode="auto">
          <a:xfrm>
            <a:off x="-1" y="0"/>
            <a:ext cx="9185873" cy="688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148064" y="2636912"/>
            <a:ext cx="380902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Этот писатель-поэт с растрепанными </a:t>
            </a: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кудрями </a:t>
            </a:r>
            <a:r>
              <a:rPr lang="ru-RU" sz="2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грустным </a:t>
            </a: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блеском в </a:t>
            </a:r>
            <a:r>
              <a:rPr lang="ru-RU" sz="2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глазах тоже </a:t>
            </a: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был не против вкусно откушать. Оладьи, картошка, гречка, моченые яблоки, фрукты и варенье, особенно из крыжовника. Просто, вкусно и в то же время изысканно.</a:t>
            </a:r>
            <a:endParaRPr lang="en-US" sz="2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6860" y="58772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Пушкин</a:t>
            </a:r>
            <a:endParaRPr lang="en-US" sz="36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8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60450" y="2153590"/>
            <a:ext cx="338253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Он был настоящим кулинарным эстетом. </a:t>
            </a: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Он очень любил макароны (слово “паста” в те времена не употребляли). Варил он их сам, добавлял масло, сыр, перчил и медленно смаковал блюдо.</a:t>
            </a:r>
            <a:endParaRPr lang="en-US" sz="2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60450" y="58052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Гоголь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10" b="719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148064" y="2793236"/>
            <a:ext cx="378264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Этот ученый отдавал </a:t>
            </a:r>
            <a:r>
              <a:rPr lang="ru-RU" sz="20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предпочтения традиционным блюдам севера</a:t>
            </a:r>
            <a:r>
              <a:rPr lang="ru-RU" sz="20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Будучи истинным помором, он не мог обойтись без соленой трески, наваги и семги. Еще он любил каши и кислые щи</a:t>
            </a:r>
            <a:r>
              <a:rPr lang="ru-RU" sz="20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Однажды он угостил щами императрицу Екатерину II, которая нечаянно нагрянула в гости. Она осталась довольна и съела все подчистую. </a:t>
            </a:r>
            <a:endParaRPr lang="en-US" sz="20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592405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Ломоносов</a:t>
            </a:r>
            <a:endParaRPr lang="en-US" sz="3600" b="1" kern="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689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20</cp:revision>
  <dcterms:created xsi:type="dcterms:W3CDTF">2016-01-10T12:56:23Z</dcterms:created>
  <dcterms:modified xsi:type="dcterms:W3CDTF">2016-03-19T12:20:23Z</dcterms:modified>
</cp:coreProperties>
</file>