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3" r:id="rId12"/>
    <p:sldId id="269" r:id="rId13"/>
    <p:sldId id="270" r:id="rId14"/>
    <p:sldId id="280" r:id="rId15"/>
    <p:sldId id="266" r:id="rId16"/>
    <p:sldId id="259" r:id="rId17"/>
    <p:sldId id="271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the10bestreview.com/wp-content/uploads/2014/07/There-are-no-short-Nick-Vujicic.jpg" TargetMode="External"/><Relationship Id="rId3" Type="http://schemas.openxmlformats.org/officeDocument/2006/relationships/hyperlink" Target="http://statusmind.com/images/2014/02/Happiness-and-Happy-Quotes-33158-statusmind.com.jpg" TargetMode="External"/><Relationship Id="rId7" Type="http://schemas.openxmlformats.org/officeDocument/2006/relationships/hyperlink" Target="http://the10bestreview.com/wp-content/uploads/2014/07/Take-small-steps-in-the-right-direction-Nick-Vujicic.jpg" TargetMode="External"/><Relationship Id="rId2" Type="http://schemas.openxmlformats.org/officeDocument/2006/relationships/hyperlink" Target="http://statusmind.com/dream-quotes-1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.ytimg.com/vi/rtlq7T6WmEA/hqdefault.jpg" TargetMode="External"/><Relationship Id="rId5" Type="http://schemas.openxmlformats.org/officeDocument/2006/relationships/hyperlink" Target="http://image.slidesharecdn.com/part9-nickvujicic-130924134621-phpapp01/95/nickvujicic-inspiration-2-638.jpg?cb=1456775617" TargetMode="External"/><Relationship Id="rId4" Type="http://schemas.openxmlformats.org/officeDocument/2006/relationships/hyperlink" Target="https://40.media.tumblr.com/b24bb7e75abe6a54c186f40821ec93c1/tumblr_mnjmpmfscx1qezg3eo1_50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4"/>
          <a:stretch/>
        </p:blipFill>
        <p:spPr bwMode="auto">
          <a:xfrm>
            <a:off x="0" y="-29708"/>
            <a:ext cx="9144000" cy="688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60139" y="0"/>
            <a:ext cx="6241581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Nick </a:t>
            </a:r>
            <a:r>
              <a:rPr lang="en-US" sz="72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Vujicic</a:t>
            </a:r>
            <a:endParaRPr lang="ru-RU" sz="7200" b="1" dirty="0">
              <a:ln w="11430"/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648" y="4980563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1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3864" y="1200327"/>
            <a:ext cx="883882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Life Thoughts</a:t>
            </a:r>
            <a:endParaRPr lang="ru-RU" sz="24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/>
          <a:stretch/>
        </p:blipFill>
        <p:spPr bwMode="auto">
          <a:xfrm>
            <a:off x="0" y="0"/>
            <a:ext cx="92043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" r="7437" b="17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54" y="747829"/>
            <a:ext cx="9172654" cy="611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935" y="442392"/>
            <a:ext cx="9623412" cy="64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13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666"/>
            <a:ext cx="9157581" cy="611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1\Desktop\галерея 3\небо мигает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40.media.tumblr.com/335ae93832198b468600e86985505d89/tumblr_mrdyf31nmq1rukkyqo1_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807052"/>
            <a:ext cx="3528392" cy="524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1\Desktop\галерея 3\небо мигает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78" y="-16060"/>
            <a:ext cx="9185377" cy="687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16" y="1721166"/>
            <a:ext cx="7179387" cy="333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1\Desktop\галерея 3\небо мигает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8" y="0"/>
            <a:ext cx="91691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287" y="1678578"/>
            <a:ext cx="3716238" cy="37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</a:t>
            </a:r>
          </a:p>
          <a:p>
            <a:r>
              <a:rPr lang="en-US" dirty="0">
                <a:hlinkClick r:id="rId2"/>
              </a:rPr>
              <a:t>http://statusmind.com/dream-quotes-18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statusmind.com/images/2014/02/Happiness-and-Happy-Quotes-33158-statusmind.com.jpg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40.media.tumblr.com/b24bb7e75abe6a54c186f40821ec93c1/tumblr_mnjmpmfscx1qezg3eo1_500.jpg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image.slidesharecdn.com/part9-nickvujicic-130924134621-phpapp01/95/nickvujicic-inspiration-2-638.jpg?cb=1456775617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i.ytimg.com/vi/rtlq7T6WmEA/hqdefault.jpg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the10bestreview.com/wp-content/uploads/2014/07/Take-small-steps-in-the-right-direction-Nick-Vujicic.jpg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the10bestreview.com/wp-content/uploads/2014/07/There-are-no-short-Nick-Vujicic.jpg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/>
          <a:stretch/>
        </p:blipFill>
        <p:spPr bwMode="auto">
          <a:xfrm>
            <a:off x="-1" y="0"/>
            <a:ext cx="91780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67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0"/>
          <a:stretch/>
        </p:blipFill>
        <p:spPr bwMode="auto">
          <a:xfrm>
            <a:off x="0" y="-24989"/>
            <a:ext cx="9186614" cy="688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9"/>
          <a:stretch/>
        </p:blipFill>
        <p:spPr bwMode="auto">
          <a:xfrm>
            <a:off x="1" y="0"/>
            <a:ext cx="9144000" cy="694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r="796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7"/>
          <a:stretch/>
        </p:blipFill>
        <p:spPr bwMode="auto">
          <a:xfrm>
            <a:off x="0" y="0"/>
            <a:ext cx="91535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4"/>
          <a:stretch/>
        </p:blipFill>
        <p:spPr bwMode="auto">
          <a:xfrm>
            <a:off x="-1" y="-14028"/>
            <a:ext cx="9144001" cy="687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b="5348"/>
          <a:stretch/>
        </p:blipFill>
        <p:spPr bwMode="auto">
          <a:xfrm>
            <a:off x="0" y="562"/>
            <a:ext cx="9225252" cy="68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56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14</cp:revision>
  <dcterms:created xsi:type="dcterms:W3CDTF">2016-01-10T12:56:23Z</dcterms:created>
  <dcterms:modified xsi:type="dcterms:W3CDTF">2016-03-19T16:13:52Z</dcterms:modified>
</cp:coreProperties>
</file>