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74" r:id="rId14"/>
    <p:sldId id="267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itivityblog.com/index.php/2013/08/20/happiness-quot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5983"/>
          <a:stretch/>
        </p:blipFill>
        <p:spPr bwMode="auto">
          <a:xfrm>
            <a:off x="2386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4970" y="0"/>
            <a:ext cx="59613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Welcome </a:t>
            </a:r>
          </a:p>
          <a:p>
            <a:pPr algn="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to Happiness!</a:t>
            </a:r>
            <a:endParaRPr lang="ru-RU" sz="6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518" y="2157309"/>
            <a:ext cx="88388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8-11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548679"/>
            <a:ext cx="50787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“Happiness is when what you think, what you say, and what you do are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… .”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Mahatma Gandhi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2584" y="25649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harmony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5001"/>
          <a:stretch/>
        </p:blipFill>
        <p:spPr bwMode="auto">
          <a:xfrm>
            <a:off x="-10598" y="0"/>
            <a:ext cx="91545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9580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“Happiness is nothing more than good health and a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bad … .”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Albert Schweitzer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583235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memory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ecure.static.tumblr.com/d357a6ec72d2aeb4c7212135c0166544/sytz8nr/jcLndnkng/tumblr_static_tumblr_static_7wmbwi7fuf8k8ko8kg8sowoo4_6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6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“The first recipe for happiness is: avoid too lengthy meditation on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… .”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Andre Maurois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80112" y="40050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past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/>
        </p:blipFill>
        <p:spPr bwMode="auto">
          <a:xfrm>
            <a:off x="-1" y="0"/>
            <a:ext cx="91714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4879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“Learn to let go. That is the </a:t>
            </a:r>
            <a:r>
              <a:rPr lang="en-US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to </a:t>
            </a:r>
            <a:r>
              <a:rPr lang="en-US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happiness.”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Buddha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768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key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2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" y="0"/>
            <a:ext cx="9155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6793" y="98072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“Optimism is a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happiness … .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If you stay positive, good things </a:t>
            </a:r>
            <a:endParaRPr lang="en-US" sz="28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good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people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will be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drawn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you.”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Mary Lou </a:t>
            </a:r>
            <a:r>
              <a:rPr lang="en-US" sz="28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Retton</a:t>
            </a:r>
            <a:endParaRPr lang="en-US" sz="2000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44208" y="4293096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magnet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65"/>
            <a:ext cx="9188965" cy="68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666" y="260648"/>
            <a:ext cx="86846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Thank You for Taking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art in the Quiz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8184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http://www.positivityblog.com/index.php/2013/08/20/happiness-quotes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Изображения на слайдах взяты из  </a:t>
            </a:r>
            <a:r>
              <a:rPr lang="ru-RU" dirty="0">
                <a:solidFill>
                  <a:srgbClr val="000099"/>
                </a:solidFill>
              </a:rPr>
              <a:t> </a:t>
            </a:r>
            <a:endParaRPr lang="ru-RU" dirty="0" smtClean="0">
              <a:solidFill>
                <a:srgbClr val="000099"/>
              </a:solidFill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fotki.yandex.ru </a:t>
            </a: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3191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Источник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2"/>
          <a:stretch/>
        </p:blipFill>
        <p:spPr bwMode="auto">
          <a:xfrm>
            <a:off x="0" y="-7640"/>
            <a:ext cx="9119538" cy="686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0724" y="134076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“Happiness is a state </a:t>
            </a:r>
            <a:r>
              <a:rPr lang="en-US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… .”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Aristotle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activity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9"/>
          <a:stretch/>
        </p:blipFill>
        <p:spPr bwMode="auto">
          <a:xfrm>
            <a:off x="0" y="0"/>
            <a:ext cx="911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9087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“When one 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of </a:t>
            </a: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happiness closes, another opens, but often we look so long at the closed door that we do not see the one that has been opened for us.”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Helen Keller</a:t>
            </a: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0558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door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/>
        </p:blipFill>
        <p:spPr bwMode="auto">
          <a:xfrm>
            <a:off x="0" y="-2922"/>
            <a:ext cx="9143999" cy="68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7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“The two enemies of human happiness are pain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… .”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Arthur Schopenhauer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boredom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“Happiness is not in the mere possession of money; it lies in the joy of achievement, in the thrill of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creative … .”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Franklin D. Roosevelt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57720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effort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36967" y="1556792"/>
            <a:ext cx="49823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“The </a:t>
            </a:r>
            <a:r>
              <a:rPr lang="en-US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of </a:t>
            </a:r>
            <a:r>
              <a:rPr lang="en-US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happiness is not in doing what one likes, but in liking what one does.”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James M. Barrie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15468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secret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/>
          <a:stretch/>
        </p:blipFill>
        <p:spPr bwMode="auto">
          <a:xfrm>
            <a:off x="0" y="-35216"/>
            <a:ext cx="9143999" cy="68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3357" y="1712622"/>
            <a:ext cx="59028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“Happiness is something that comes into our lives through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we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don’t even remember leaving open.”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Rose Lane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doors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1523124"/>
            <a:ext cx="520921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“Happiness always looks small while you hold it in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your … ,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let it go, and you learn at once how big and precious it is.”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Maxim Gorky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hands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3299"/>
          <a:stretch/>
        </p:blipFill>
        <p:spPr bwMode="auto">
          <a:xfrm>
            <a:off x="0" y="-94792"/>
            <a:ext cx="9144000" cy="69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9099" y="1844824"/>
            <a:ext cx="42731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“Everyone wants to live on top of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…,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all the happiness and growth occurs while you’re climbing it.”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Andy Rooney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621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mountain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357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2016-03-20T14:20:23Z</dcterms:modified>
</cp:coreProperties>
</file>