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7" r:id="rId9"/>
    <p:sldId id="269" r:id="rId10"/>
    <p:sldId id="259" r:id="rId11"/>
    <p:sldId id="258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94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ructorus.ru/aforizmy/tsitaty-aforizmy-schasty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6" y="-7880"/>
            <a:ext cx="9287028" cy="696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9472" y="1341"/>
            <a:ext cx="4423006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Добро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Пожаловать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 Счастье!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2874590"/>
            <a:ext cx="34109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для 7-11 классов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11" y="4866517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4462" y="4704117"/>
            <a:ext cx="85689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«У человеческого счастья есть два врага – боль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… .» </a:t>
            </a:r>
          </a:p>
          <a:p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Шопенгауэр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А.</a:t>
            </a:r>
            <a:endParaRPr lang="en-US" sz="2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30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62432"/>
              </p:ext>
            </p:extLst>
          </p:nvPr>
        </p:nvGraphicFramePr>
        <p:xfrm>
          <a:off x="636510" y="379507"/>
          <a:ext cx="8136904" cy="5791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25739"/>
                <a:gridCol w="411316"/>
                <a:gridCol w="1725739"/>
                <a:gridCol w="216712"/>
                <a:gridCol w="1920343"/>
                <a:gridCol w="411316"/>
                <a:gridCol w="1725739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грубость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скука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жадность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лень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1308" name="Oval 44"/>
          <p:cNvSpPr>
            <a:spLocks noChangeArrowheads="1"/>
          </p:cNvSpPr>
          <p:nvPr/>
        </p:nvSpPr>
        <p:spPr bwMode="auto">
          <a:xfrm>
            <a:off x="2771800" y="260648"/>
            <a:ext cx="1944216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3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28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13756" y="3949012"/>
            <a:ext cx="83164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«Счастье подобно бабочке. Чем больше ловишь его, тем больше оно ускользает. Но если вы перенесете свое внимание на другие вещи, оно придет и тихонько сядет вам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… .» </a:t>
            </a:r>
          </a:p>
          <a:p>
            <a:pPr algn="r"/>
            <a:r>
              <a:rPr lang="ru-RU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Франкл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В.</a:t>
            </a:r>
            <a:endParaRPr lang="en-US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233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90919"/>
              </p:ext>
            </p:extLst>
          </p:nvPr>
        </p:nvGraphicFramePr>
        <p:xfrm>
          <a:off x="323850" y="260649"/>
          <a:ext cx="8436293" cy="6480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16125"/>
                <a:gridCol w="208280"/>
                <a:gridCol w="1963738"/>
                <a:gridCol w="249237"/>
                <a:gridCol w="1909763"/>
                <a:gridCol w="301625"/>
                <a:gridCol w="1787525"/>
              </a:tblGrid>
              <a:tr h="6480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голову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плечо</a:t>
                      </a:r>
                      <a:r>
                        <a:rPr kumimoji="0" lang="en-US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колени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руки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2484438" y="48986"/>
            <a:ext cx="208756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5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05" y="0"/>
            <a:ext cx="9300825" cy="68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429625" y="6215063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3" name="Picture 9" descr="http://people.clarkson.edu/~ekatz/FireworksAnimat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"/>
            <a:ext cx="5143453" cy="68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903" y="305753"/>
            <a:ext cx="8549135" cy="8402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Конец викторины.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Кто победитель?</a:t>
            </a:r>
          </a:p>
          <a:p>
            <a:pPr algn="ctr"/>
            <a:endParaRPr lang="ru-RU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5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5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Победителю – </a:t>
            </a:r>
            <a:r>
              <a:rPr lang="ru-RU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Уррра</a:t>
            </a:r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5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6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" y="-18774"/>
            <a:ext cx="9169032" cy="68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41277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0099"/>
                </a:solidFill>
                <a:hlinkClick r:id="rId3"/>
              </a:rPr>
              <a:t>constructorus.ru/aforizmy/tsitaty-aforizmy-schastye.html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Изображения на слайдах взяты из    </a:t>
            </a:r>
            <a:r>
              <a:rPr lang="en-US" dirty="0">
                <a:solidFill>
                  <a:srgbClr val="0000FF"/>
                </a:solidFill>
              </a:rPr>
              <a:t>fotki.yandex.ru </a:t>
            </a:r>
          </a:p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Источник 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4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1"/>
          <a:stretch/>
        </p:blipFill>
        <p:spPr bwMode="auto">
          <a:xfrm>
            <a:off x="-1268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90657" y="188640"/>
            <a:ext cx="85689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У самого злого человека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расцветает … ,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когда ему говорят, что его любят. Стало быть, в этом счастье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/</a:t>
            </a:r>
            <a:r>
              <a:rPr lang="ru-RU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Л.Н.Толстой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/</a:t>
            </a:r>
          </a:p>
          <a:p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642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96667"/>
              </p:ext>
            </p:extLst>
          </p:nvPr>
        </p:nvGraphicFramePr>
        <p:xfrm>
          <a:off x="431800" y="2040242"/>
          <a:ext cx="8280400" cy="518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55775"/>
                <a:gridCol w="419100"/>
                <a:gridCol w="1755775"/>
                <a:gridCol w="419100"/>
                <a:gridCol w="1755775"/>
                <a:gridCol w="419100"/>
                <a:gridCol w="1755775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лицо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глаза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душа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сердце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395536" y="1809750"/>
            <a:ext cx="1944687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2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/>
        </p:blipFill>
        <p:spPr bwMode="auto">
          <a:xfrm>
            <a:off x="-3810" y="0"/>
            <a:ext cx="9307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401433" y="2157289"/>
            <a:ext cx="366580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… , 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несомненно, первое условие для счастья. (Софокл)</a:t>
            </a:r>
          </a:p>
          <a:p>
            <a:pPr algn="r"/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745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112544"/>
              </p:ext>
            </p:extLst>
          </p:nvPr>
        </p:nvGraphicFramePr>
        <p:xfrm>
          <a:off x="606208" y="404664"/>
          <a:ext cx="8403273" cy="5181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мудрость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доброта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красота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7455" name="Oval 47"/>
          <p:cNvSpPr>
            <a:spLocks noChangeArrowheads="1"/>
          </p:cNvSpPr>
          <p:nvPr/>
        </p:nvSpPr>
        <p:spPr bwMode="auto">
          <a:xfrm>
            <a:off x="4932040" y="188640"/>
            <a:ext cx="208756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3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/>
          <a:stretch/>
        </p:blipFill>
        <p:spPr bwMode="auto">
          <a:xfrm>
            <a:off x="-2255" y="0"/>
            <a:ext cx="914625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3" y="1484784"/>
            <a:ext cx="3600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Счастье — это не жизнь без забот и печалей, счастье — это состояние души.</a:t>
            </a:r>
          </a:p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… - 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половина счастья</a:t>
            </a:r>
          </a:p>
          <a:p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Народная мудрость</a:t>
            </a:r>
            <a:endParaRPr lang="en-US" sz="28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847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99391"/>
              </p:ext>
            </p:extLst>
          </p:nvPr>
        </p:nvGraphicFramePr>
        <p:xfrm>
          <a:off x="395288" y="499279"/>
          <a:ext cx="8137525" cy="5181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25613"/>
                <a:gridCol w="411162"/>
                <a:gridCol w="1725613"/>
                <a:gridCol w="242316"/>
                <a:gridCol w="1896046"/>
                <a:gridCol w="264194"/>
                <a:gridCol w="1872581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Смелость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Щедрость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Терпение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Оптимизм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8477" name="Oval 45"/>
          <p:cNvSpPr>
            <a:spLocks noChangeArrowheads="1"/>
          </p:cNvSpPr>
          <p:nvPr/>
        </p:nvSpPr>
        <p:spPr bwMode="auto">
          <a:xfrm>
            <a:off x="395536" y="240454"/>
            <a:ext cx="208756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6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7" b="5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40283" y="5301208"/>
            <a:ext cx="60324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Счастье – это мир, труд </a:t>
            </a:r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… 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КСЕНИЯ РАППОПОРТ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052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64091"/>
              </p:ext>
            </p:extLst>
          </p:nvPr>
        </p:nvGraphicFramePr>
        <p:xfrm>
          <a:off x="323850" y="116632"/>
          <a:ext cx="8569325" cy="5181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17688"/>
                <a:gridCol w="433387"/>
                <a:gridCol w="1817688"/>
                <a:gridCol w="251395"/>
                <a:gridCol w="1998092"/>
                <a:gridCol w="234950"/>
                <a:gridCol w="2016125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песня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любовь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май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сон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6804024" y="46038"/>
            <a:ext cx="2087563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/>
          <a:stretch/>
        </p:blipFill>
        <p:spPr bwMode="auto">
          <a:xfrm>
            <a:off x="-3945" y="0"/>
            <a:ext cx="91479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3278" y="1340768"/>
            <a:ext cx="44557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Счастье наступает тогда, когда всё, что раньше раздражало, начинает </a:t>
            </a:r>
            <a:endParaRPr lang="ru-RU" sz="2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приносить … .</a:t>
            </a:r>
          </a:p>
          <a:p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/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А.В. </a:t>
            </a:r>
            <a:r>
              <a:rPr lang="ru-RU" sz="28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Волошаненко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/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26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83808"/>
              </p:ext>
            </p:extLst>
          </p:nvPr>
        </p:nvGraphicFramePr>
        <p:xfrm>
          <a:off x="395288" y="332657"/>
          <a:ext cx="8424862" cy="57606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87525"/>
                <a:gridCol w="228947"/>
                <a:gridCol w="1656184"/>
                <a:gridCol w="288032"/>
                <a:gridCol w="1512168"/>
                <a:gridCol w="288032"/>
                <a:gridCol w="2663974"/>
              </a:tblGrid>
              <a:tr h="57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доброту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деньги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радость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удовольствие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261" name="Oval 45"/>
          <p:cNvSpPr>
            <a:spLocks noChangeArrowheads="1"/>
          </p:cNvSpPr>
          <p:nvPr/>
        </p:nvSpPr>
        <p:spPr bwMode="auto">
          <a:xfrm>
            <a:off x="6228184" y="64542"/>
            <a:ext cx="2592288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1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512" y="3251199"/>
            <a:ext cx="403244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Счастье — самая замечательная вещь на свете, и для тех, кто умеет быть счастливым, оно может быть таким же глубоким,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… 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Эрнест Хемингуэй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030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89777"/>
              </p:ext>
            </p:extLst>
          </p:nvPr>
        </p:nvGraphicFramePr>
        <p:xfrm>
          <a:off x="179512" y="261543"/>
          <a:ext cx="8424936" cy="5760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78000"/>
                <a:gridCol w="208280"/>
                <a:gridCol w="2032000"/>
                <a:gridCol w="208280"/>
                <a:gridCol w="2254160"/>
                <a:gridCol w="216024"/>
                <a:gridCol w="1728192"/>
              </a:tblGrid>
              <a:tr h="576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колодец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океан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озеро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печаль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6870487" y="0"/>
            <a:ext cx="1728192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3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/>
          <a:stretch/>
        </p:blipFill>
        <p:spPr bwMode="auto">
          <a:xfrm>
            <a:off x="0" y="0"/>
            <a:ext cx="9219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749745"/>
              </p:ext>
            </p:extLst>
          </p:nvPr>
        </p:nvGraphicFramePr>
        <p:xfrm>
          <a:off x="552280" y="332656"/>
          <a:ext cx="7777163" cy="5791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49413"/>
                <a:gridCol w="393700"/>
                <a:gridCol w="1472551"/>
                <a:gridCol w="216024"/>
                <a:gridCol w="2002362"/>
                <a:gridCol w="229886"/>
                <a:gridCol w="1813227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кузнец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творец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венец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743277" y="5517813"/>
            <a:ext cx="78598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Каждый человек -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своего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счастья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r"/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Пословица </a:t>
            </a:r>
            <a:endParaRPr lang="en-US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323528" y="116632"/>
            <a:ext cx="2016125" cy="1223962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3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"/>
          <a:stretch/>
        </p:blipFill>
        <p:spPr bwMode="auto">
          <a:xfrm>
            <a:off x="-33965" y="0"/>
            <a:ext cx="91779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93948"/>
              </p:ext>
            </p:extLst>
          </p:nvPr>
        </p:nvGraphicFramePr>
        <p:xfrm>
          <a:off x="733355" y="332656"/>
          <a:ext cx="7777163" cy="5791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49413"/>
                <a:gridCol w="393700"/>
                <a:gridCol w="1649412"/>
                <a:gridCol w="392113"/>
                <a:gridCol w="1649412"/>
                <a:gridCol w="393700"/>
                <a:gridCol w="1649413"/>
              </a:tblGrid>
              <a:tr h="435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стрелок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охотник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заяц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волк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633053" y="5013757"/>
            <a:ext cx="784392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Счастлив медведь, что не попался стрелку; счастлив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… ,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не попался медведю. </a:t>
            </a:r>
            <a:endParaRPr lang="ru-RU" sz="2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Пословица</a:t>
            </a:r>
            <a:endParaRPr lang="en-US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Oval 48"/>
          <p:cNvSpPr>
            <a:spLocks noChangeArrowheads="1"/>
          </p:cNvSpPr>
          <p:nvPr/>
        </p:nvSpPr>
        <p:spPr bwMode="auto">
          <a:xfrm>
            <a:off x="539750" y="76756"/>
            <a:ext cx="2016125" cy="1223962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3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299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31</cp:revision>
  <dcterms:created xsi:type="dcterms:W3CDTF">2014-05-10T19:06:51Z</dcterms:created>
  <dcterms:modified xsi:type="dcterms:W3CDTF">2016-03-20T18:22:34Z</dcterms:modified>
</cp:coreProperties>
</file>