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4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00FF"/>
    <a:srgbClr val="00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23" autoAdjust="0"/>
  </p:normalViewPr>
  <p:slideViewPr>
    <p:cSldViewPr>
      <p:cViewPr varScale="1">
        <p:scale>
          <a:sx n="47" d="100"/>
          <a:sy n="47" d="100"/>
        </p:scale>
        <p:origin x="-100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time.eu/for-teachers/poem/269-06.-animals/" TargetMode="External"/><Relationship Id="rId2" Type="http://schemas.openxmlformats.org/officeDocument/2006/relationships/hyperlink" Target="http://eva.ru/recipes/channel/33/news1679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etry4kids.com/cat-Anima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msmemes.com/wp-content/uploads/2014/06/love-poems-in-hindi-01.png"/>
          <p:cNvPicPr>
            <a:picLocks noChangeAspect="1" noChangeArrowheads="1"/>
          </p:cNvPicPr>
          <p:nvPr/>
        </p:nvPicPr>
        <p:blipFill>
          <a:blip r:embed="rId2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476727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Funny Animal  Poetry</a:t>
            </a:r>
            <a:endParaRPr lang="ru-RU" sz="8800" b="1" dirty="0" smtClean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577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 </a:t>
            </a:r>
            <a:endParaRPr lang="en-US" sz="1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88388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 for 5-7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Grades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364" name="Picture 4" descr="http://www.spsliwice.las.pl/images/news/poetryb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3873047" cy="413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70621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etry4kids.com/images/illustrations/my-pig-wont-let-me-watch-t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14554"/>
            <a:ext cx="6056669" cy="4643446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928670"/>
            <a:ext cx="82525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I never get to watch cartoons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or anything like that.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My Pig is </a:t>
            </a: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 busy watching farming shows.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I should have got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a  …  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715140" y="4714884"/>
            <a:ext cx="138468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dirty="0" smtClean="0">
                <a:solidFill>
                  <a:srgbClr val="0000FF"/>
                </a:solidFill>
                <a:latin typeface="Arial Black" pitchFamily="34" charset="0"/>
              </a:rPr>
              <a:t>cat</a:t>
            </a:r>
            <a:endParaRPr lang="ru-RU" sz="4000" b="1" kern="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1432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4282" y="1714488"/>
            <a:ext cx="49292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Reduce, reuse, recycle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is the motto of my frog.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He drives a solar-powered car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to cut back on the … .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85786" y="5143512"/>
            <a:ext cx="27146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Arial Black" pitchFamily="34" charset="0"/>
              </a:rPr>
              <a:t>smog</a:t>
            </a:r>
            <a:endParaRPr lang="en-US" b="1" kern="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content.mycutegraphics.com/graphics/car/frog-driving-c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4862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31497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reennigeria.files.wordpress.com/2012/01/colorful-zoo-animal-baby-shower-thank-you-green-tan-front.jpg"/>
          <p:cNvPicPr>
            <a:picLocks noChangeAspect="1" noChangeArrowheads="1"/>
          </p:cNvPicPr>
          <p:nvPr/>
        </p:nvPicPr>
        <p:blipFill>
          <a:blip r:embed="rId2"/>
          <a:srcRect r="2222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4643446"/>
            <a:ext cx="3655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hiller" pitchFamily="82" charset="0"/>
              </a:rPr>
              <a:t>For Taking Part in a Quiz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257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13" y="208217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3"/>
              </a:rPr>
              <a:t>http://www.english-time.eu/for-teachers/poem/269-06.-animals/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http://www.poetry4kids.com/cat-Animal.html</a:t>
            </a:r>
            <a:r>
              <a:rPr lang="en-US" dirty="0" smtClean="0"/>
              <a:t> </a:t>
            </a:r>
          </a:p>
          <a:p>
            <a:r>
              <a:rPr lang="ru-RU" dirty="0" smtClean="0">
                <a:solidFill>
                  <a:srgbClr val="800080"/>
                </a:solidFill>
              </a:rPr>
              <a:t>Изображения </a:t>
            </a:r>
            <a:r>
              <a:rPr lang="ru-RU" dirty="0">
                <a:solidFill>
                  <a:srgbClr val="800080"/>
                </a:solidFill>
              </a:rPr>
              <a:t>в блоге взяты на сайте  fotki.yandex.ru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3635" y="26064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824573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Источник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6005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28" y="214290"/>
            <a:ext cx="735811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Monkeys can jump and climb trees</a:t>
            </a:r>
            <a:b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Giraffes are tall and they eat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… 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472" y="5429264"/>
            <a:ext cx="232420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" lvl="0" algn="r" eaLnBrk="1" fontAlgn="auto" hangingPunct="1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en-US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leaves</a:t>
            </a:r>
            <a:endParaRPr lang="en-US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6" name="Picture 4" descr="http://static3.decosoon.com/64652-thickbox_default/emily-the-giraffe-stick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8143892" cy="8143892"/>
          </a:xfrm>
          <a:prstGeom prst="rect">
            <a:avLst/>
          </a:prstGeom>
          <a:noFill/>
        </p:spPr>
      </p:pic>
      <p:sp>
        <p:nvSpPr>
          <p:cNvPr id="13318" name="AutoShape 6" descr="https://img-fotki.yandex.ru/get/5200/200418627.dc/0_14c54b_b2541c09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img-fotki.yandex.ru/get/5200/200418627.dc/0_14c54b_b2541c09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www.monkeyfun.co.uk/theme/monk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099161" cy="4243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19331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4282" y="857232"/>
            <a:ext cx="82153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Turtles are green and they can swim</a:t>
            </a:r>
            <a:b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Cheetahs can run and they always… 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57752" y="3000372"/>
            <a:ext cx="303573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" lvl="0" algn="r" eaLnBrk="1" fontAlgn="auto" hangingPunct="1"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win</a:t>
            </a:r>
            <a:endParaRPr lang="en-US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290" name="AutoShape 2" descr="https://pixabay.com/static/uploads/photo/2012/04/24/21/42/cheetah-40986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pixabay.com/static/uploads/photo/2012/04/24/21/42/cheetah-40986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pixabay.com/static/uploads/photo/2012/04/24/21/42/cheetah-40986_960_7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Гепард, Дикая Кошка, Быстро, Скорость, Пятнистый, Ц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Гепард, Дикая Кошка, Быстро, Скорос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3" name="Picture 15" descr="http://cliparts.co/cliparts/BTa/ELn/BTaELnzp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00570"/>
            <a:ext cx="2143108" cy="2143108"/>
          </a:xfrm>
          <a:prstGeom prst="rect">
            <a:avLst/>
          </a:prstGeom>
          <a:noFill/>
        </p:spPr>
      </p:pic>
      <p:pic>
        <p:nvPicPr>
          <p:cNvPr id="12305" name="Picture 17" descr="http://images.vectorhq.com/images/previews/cf0/cheetah-psd-4426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14"/>
            <a:ext cx="5815276" cy="414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55027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571480"/>
            <a:ext cx="82868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Zebras look like horses </a:t>
            </a:r>
          </a:p>
          <a:p>
            <a:pPr marL="45720" lvl="0" algn="l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but they are black and white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Hippos are big and snore at … .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71934" y="592933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Arial Black" pitchFamily="34" charset="0"/>
              </a:rPr>
              <a:t>night</a:t>
            </a:r>
            <a:endParaRPr lang="en-US" b="1" kern="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1266" name="Picture 2" descr="http://www.clipartlord.com/wp-content/uploads/2014/07/hippo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14620"/>
            <a:ext cx="5500694" cy="4361265"/>
          </a:xfrm>
          <a:prstGeom prst="rect">
            <a:avLst/>
          </a:prstGeom>
          <a:noFill/>
        </p:spPr>
      </p:pic>
      <p:pic>
        <p:nvPicPr>
          <p:cNvPr id="11268" name="Picture 4" descr="http://www.atozbuildingblocks.com/wp-content/uploads/2015/11/Zebra-Cartoon-Clipart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4500562" cy="4500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04711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4282" y="500042"/>
            <a:ext cx="67151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From a window in my house,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I could see a little… 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472" y="57150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mouse</a:t>
            </a:r>
            <a:endParaRPr lang="ru-RU" sz="3600" b="1" kern="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0244" name="Picture 4" descr="http://www.clker.com/cliparts/M/Y/e/Q/Y/k/pink-and-grey-mouse-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84046"/>
            <a:ext cx="4500554" cy="4440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21850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14348" y="1285860"/>
            <a:ext cx="79296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An elephant goes like this and that: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He’s terribly big and he’s terribly fat.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He has no fingers, and he has no toes,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</a:t>
            </a: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But goodness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 gracious,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what a … !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57950" y="52863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dirty="0" smtClean="0">
                <a:solidFill>
                  <a:srgbClr val="0000FF"/>
                </a:solidFill>
                <a:latin typeface="Arial Black" pitchFamily="34" charset="0"/>
              </a:rPr>
              <a:t>nose</a:t>
            </a:r>
            <a:endParaRPr lang="en-US" sz="3600" b="1" kern="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cliparts.co/cliparts/rcj/G8A/rcjG8AEz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6072198" cy="607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99947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4282" y="1142984"/>
            <a:ext cx="50006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We saw the big, long-necked giraffe,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And the silly monkeys made us … !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86050" y="58578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dirty="0" smtClean="0">
                <a:solidFill>
                  <a:srgbClr val="0000FF"/>
                </a:solidFill>
                <a:latin typeface="Arial Black" pitchFamily="34" charset="0"/>
              </a:rPr>
              <a:t>laugh</a:t>
            </a:r>
            <a:endParaRPr lang="en-US" sz="4400" b="1" kern="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194" name="Picture 2" descr="http://files.softicons.com/download/animal-icons/zoo-icons-by-fixicon/png/256/giraff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142892"/>
            <a:ext cx="7000892" cy="7000892"/>
          </a:xfrm>
          <a:prstGeom prst="rect">
            <a:avLst/>
          </a:prstGeom>
          <a:noFill/>
        </p:spPr>
      </p:pic>
      <p:pic>
        <p:nvPicPr>
          <p:cNvPr id="8196" name="Picture 4" descr="http://www.renders-graphiques.fr/image/upload/normal/mim_wt_monk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04365"/>
            <a:ext cx="2500330" cy="3253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28900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43438" y="2285992"/>
            <a:ext cx="4068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My dog ate my homework.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He swallowed it whole.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I shouldn't have mixed it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with food in his … 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75648" y="564357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bowl</a:t>
            </a:r>
            <a:endParaRPr lang="en-US" sz="3600" b="1" kern="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7172" name="Picture 4" descr="http://fc07.deviantart.net/fs71/f/2013/117/a/8/____my_dog_ate_my_homework_____by_datonedoughnut-d6390q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1522704"/>
            <a:ext cx="5367308" cy="5335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66179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oetry4kids.com/images/illustrations/i-taught-my-cat-to-clean-my-ro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00108"/>
            <a:ext cx="5857916" cy="5604075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2500306"/>
            <a:ext cx="29234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I taught my cat to clean my room,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to use a bucket, brush and broom,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to dust my clock and picture frames,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Arial Black" pitchFamily="34" charset="0"/>
              </a:rPr>
              <a:t>and pick up all my toys and … .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3108" y="592933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games.</a:t>
            </a:r>
            <a:r>
              <a:rPr lang="ru-RU" b="1" kern="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en-US" b="1" kern="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2364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144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Учитель</cp:lastModifiedBy>
  <cp:revision>30</cp:revision>
  <dcterms:created xsi:type="dcterms:W3CDTF">2016-01-10T12:56:23Z</dcterms:created>
  <dcterms:modified xsi:type="dcterms:W3CDTF">2016-03-21T10:36:34Z</dcterms:modified>
</cp:coreProperties>
</file>