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8" r:id="rId13"/>
    <p:sldId id="266" r:id="rId14"/>
    <p:sldId id="274" r:id="rId15"/>
    <p:sldId id="267" r:id="rId16"/>
    <p:sldId id="275" r:id="rId17"/>
    <p:sldId id="276" r:id="rId18"/>
    <p:sldId id="269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attime.com/cat-facts/lifestyle/1470-25-famous-quotes-about-cat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518" y="0"/>
            <a:ext cx="496430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Cats </a:t>
            </a:r>
            <a:endParaRPr lang="en-US" sz="48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4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4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Awesome </a:t>
            </a:r>
            <a:endParaRPr lang="en-US" sz="48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4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Pets</a:t>
            </a:r>
            <a:endParaRPr lang="ru-RU" sz="48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34342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518" y="2305090"/>
            <a:ext cx="883882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</a:p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 </a:t>
            </a:r>
          </a:p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-11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50"/>
            <a:ext cx="9231777" cy="687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1412" y="4605791"/>
            <a:ext cx="85689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“Cats have it all — admiration, an </a:t>
            </a: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endless … , </a:t>
            </a: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company only when they want it.”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Rod </a:t>
            </a:r>
            <a:r>
              <a:rPr lang="en-US" sz="2000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McKuen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88024" y="587731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sleep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2" y="0"/>
            <a:ext cx="92598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10951" y="1611091"/>
            <a:ext cx="68069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“Cats know how to obtain </a:t>
            </a: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without </a:t>
            </a: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labor, shelter without confinement, and love without penalties.”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Walter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Lionel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George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39952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food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34"/>
            <a:ext cx="9447592" cy="692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28323" y="2122356"/>
            <a:ext cx="311567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“How we behave toward cats here below determines our status </a:t>
            </a: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… .”</a:t>
            </a:r>
            <a:endParaRPr lang="en-US" sz="2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Robert </a:t>
            </a:r>
            <a:r>
              <a:rPr lang="en-US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A. Heinlein 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279240" y="580933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heaven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60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908720"/>
            <a:ext cx="312097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“What greater </a:t>
            </a: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than </a:t>
            </a: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love of a cat?”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Charles </a:t>
            </a:r>
            <a:r>
              <a:rPr lang="en-US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Dickens</a:t>
            </a:r>
            <a:endParaRPr lang="en-US" sz="2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5840" y="50131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gift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7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4879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“A cat has absolute emotional </a:t>
            </a: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: </a:t>
            </a: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human beings, for one reason or another, may hide their feelings, but a cat does not.”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Ernest </a:t>
            </a:r>
            <a:r>
              <a:rPr lang="en-US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Hemingway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24128" y="57872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honesty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2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34280"/>
            <a:ext cx="9158974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55976" y="980728"/>
            <a:ext cx="464505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“A countryman between two lawyers is like a </a:t>
            </a: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between </a:t>
            </a: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two cats.”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Benjamin </a:t>
            </a:r>
            <a:r>
              <a:rPr lang="en-US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Franklin</a:t>
            </a:r>
            <a:endParaRPr lang="en-US" sz="1600" i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885125" y="5805264"/>
            <a:ext cx="158675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fish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0"/>
            <a:ext cx="9147251" cy="686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07904" y="980728"/>
            <a:ext cx="52931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“That’s the great </a:t>
            </a: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of </a:t>
            </a: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creativity. You treat ideas like cats: you make them follow you.”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Ray </a:t>
            </a:r>
            <a:r>
              <a:rPr lang="en-US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Bradbury</a:t>
            </a:r>
            <a:endParaRPr lang="en-US" sz="1600" i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56176" y="5229200"/>
            <a:ext cx="270304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secret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3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61628" y="1041252"/>
            <a:ext cx="443940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“I can’t have cats around me because they try to steal </a:t>
            </a:r>
            <a:endParaRPr lang="en-US" sz="2800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my … .”</a:t>
            </a:r>
            <a:endParaRPr lang="ru-RU" sz="2800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Roseanne Barr,</a:t>
            </a:r>
            <a:endParaRPr lang="ru-RU" sz="2000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actress</a:t>
            </a:r>
            <a:endParaRPr lang="en-US" sz="1600" i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88225" y="5301208"/>
            <a:ext cx="25557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energy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9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9029" y="260647"/>
            <a:ext cx="600594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Thank You </a:t>
            </a:r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for Taking Part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</a:t>
            </a:r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the Quiz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!</a:t>
            </a:r>
          </a:p>
          <a:p>
            <a:pPr algn="ctr"/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5"/>
          <a:stretch/>
        </p:blipFill>
        <p:spPr bwMode="auto">
          <a:xfrm>
            <a:off x="17497" y="-8729"/>
            <a:ext cx="9269274" cy="686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78898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cattime.com/cat-facts/lifestyle/1470-25-famous-quotes-about-cats</a:t>
            </a:r>
            <a:r>
              <a:rPr lang="en-US" dirty="0" smtClean="0"/>
              <a:t>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Изображения </a:t>
            </a:r>
            <a:r>
              <a:rPr lang="ru-RU" dirty="0" smtClean="0">
                <a:solidFill>
                  <a:srgbClr val="000099"/>
                </a:solidFill>
              </a:rPr>
              <a:t>на слайдах взяты из  </a:t>
            </a:r>
            <a:r>
              <a:rPr lang="en-US" dirty="0">
                <a:solidFill>
                  <a:srgbClr val="000099"/>
                </a:solidFill>
              </a:rPr>
              <a:t>fotki.yandex.ru </a:t>
            </a:r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Источник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9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" y="0"/>
            <a:ext cx="318880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00" y="260138"/>
            <a:ext cx="25557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/>
              <a:t>He </a:t>
            </a:r>
            <a:r>
              <a:rPr lang="en-US" sz="2000" b="1" dirty="0"/>
              <a:t>has been interested in painting since childhood. In 1978 he graduated from the Fine Arts Academy of Hebei province, and studied painting under the guidance of master Xu </a:t>
            </a:r>
            <a:r>
              <a:rPr lang="en-US" sz="2000" b="1" dirty="0" err="1"/>
              <a:t>Hongbin</a:t>
            </a:r>
            <a:r>
              <a:rPr lang="en-US" sz="2000" b="1" dirty="0"/>
              <a:t>. After graduation he attended advanced studies at the Central Academy of Arts and Crafts and Lu </a:t>
            </a:r>
            <a:r>
              <a:rPr lang="en-US" sz="2000" b="1" dirty="0" err="1"/>
              <a:t>Xun</a:t>
            </a:r>
            <a:r>
              <a:rPr lang="en-US" sz="2000" b="1" dirty="0"/>
              <a:t> Academy of Fine Arts. Currently he is a member of the Chinese Artists’ Association, Hebei Branch.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93" y="3422430"/>
            <a:ext cx="3176968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Alias Xing </a:t>
            </a:r>
            <a:r>
              <a:rPr lang="en-US" sz="28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Chengai</a:t>
            </a:r>
            <a:r>
              <a:rPr lang="en-US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(Fu Yuan) was born in 1960 in </a:t>
            </a:r>
            <a:r>
              <a:rPr lang="en-US" sz="28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Cangzhou</a:t>
            </a:r>
            <a:r>
              <a:rPr lang="en-US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City, Hebei Province. 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2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1"/>
            <a:ext cx="9460552" cy="686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502447" y="2305672"/>
            <a:ext cx="26415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“I love cats because I enjoy my home; and little by little, they become its </a:t>
            </a:r>
            <a:r>
              <a:rPr lang="en-US" sz="28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visible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.”</a:t>
            </a:r>
            <a:endParaRPr lang="en-US" sz="28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Jean </a:t>
            </a:r>
            <a:r>
              <a:rPr lang="en-US" sz="200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Cocteau</a:t>
            </a:r>
            <a:endParaRPr lang="en-US" sz="2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5805264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soul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6" y="0"/>
            <a:ext cx="91792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9" y="2729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Cats are connoisseurs </a:t>
            </a:r>
            <a:r>
              <a:rPr lang="en-US" sz="32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… 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James </a:t>
            </a:r>
            <a:r>
              <a:rPr lang="en-US" sz="200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Herriot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11760" y="42210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comfort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0"/>
            <a:ext cx="92489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874" y="620688"/>
            <a:ext cx="678252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“I believe cats to be spirits come to earth. A cat, I am sure, could walk on a </a:t>
            </a: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without </a:t>
            </a: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coming through.”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Jules </a:t>
            </a:r>
            <a:r>
              <a:rPr lang="en-US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Verne 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04048" y="601287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cloud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6" y="0"/>
            <a:ext cx="9157617" cy="686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11663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“The smallest feline is </a:t>
            </a: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… .”</a:t>
            </a:r>
            <a:endParaRPr lang="en-US" sz="2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Leonardo </a:t>
            </a:r>
            <a:r>
              <a:rPr lang="en-US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da Vinci 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355976" y="5949280"/>
            <a:ext cx="44644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masterpiece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0" b="7659"/>
          <a:stretch/>
        </p:blipFill>
        <p:spPr bwMode="auto">
          <a:xfrm>
            <a:off x="-3484" y="0"/>
            <a:ext cx="91474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620688"/>
            <a:ext cx="49823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 … killed </a:t>
            </a: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cat.”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Ben </a:t>
            </a:r>
            <a:r>
              <a:rPr lang="en-US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Johnson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86082" y="59312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Curiosity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45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04219" y="836712"/>
            <a:ext cx="44626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“There are two means of refuge from the miseries of life: </a:t>
            </a: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and </a:t>
            </a: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cats.”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Albert </a:t>
            </a:r>
            <a:r>
              <a:rPr lang="en-US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Schweitzer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808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music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2"/>
            <a:ext cx="9256214" cy="684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635896" y="404664"/>
            <a:ext cx="520921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“I am as vigilant as a cat to </a:t>
            </a:r>
            <a:r>
              <a:rPr lang="en-US" sz="2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steal … .”</a:t>
            </a:r>
            <a:endParaRPr lang="en-US" sz="2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William </a:t>
            </a:r>
            <a:r>
              <a:rPr lang="en-US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Shakespeare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76754" y="492309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cream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436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33</cp:revision>
  <dcterms:created xsi:type="dcterms:W3CDTF">2016-01-10T12:56:23Z</dcterms:created>
  <dcterms:modified xsi:type="dcterms:W3CDTF">2016-03-22T03:37:11Z</dcterms:modified>
</cp:coreProperties>
</file>