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  <p:sldId id="262" r:id="rId9"/>
    <p:sldId id="265" r:id="rId10"/>
    <p:sldId id="264" r:id="rId11"/>
    <p:sldId id="268" r:id="rId12"/>
    <p:sldId id="274" r:id="rId13"/>
    <p:sldId id="267" r:id="rId14"/>
    <p:sldId id="266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narod.ru/Vospitanie_ekologiya1.htm" TargetMode="External"/><Relationship Id="rId2" Type="http://schemas.openxmlformats.org/officeDocument/2006/relationships/hyperlink" Target="http://crasivajplaneta.blogspot.ru/p/blog-page_65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to-takoe-lyubov.net/stikhi-o-lyubvi/kollektsii-stikhov/9342-stixi-o-planete-zemly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земл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" r="8334"/>
          <a:stretch/>
        </p:blipFill>
        <p:spPr bwMode="auto">
          <a:xfrm>
            <a:off x="-3" y="855538"/>
            <a:ext cx="9144001" cy="49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72" y="-160125"/>
            <a:ext cx="90245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Берегите Землю!</a:t>
            </a:r>
            <a:endParaRPr lang="ru-RU" sz="6000" b="1" dirty="0">
              <a:ln w="11430"/>
              <a:solidFill>
                <a:srgbClr val="008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6" y="4509120"/>
            <a:ext cx="20162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для 7-11 классов</a:t>
            </a:r>
            <a:endParaRPr lang="ru-RU" sz="1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10" y="5587896"/>
            <a:ext cx="8856685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Степанова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английского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языка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1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Героя Советского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r>
              <a:rPr lang="en-US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200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7" y="2793236"/>
            <a:ext cx="50787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природе столько красоты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Вглядись, и ты поймешь,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Зачем росистые кусты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Окутывает дрожь.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Куда, журча, ручей бежит,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Прозрачнее стекла,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чем под вечер, в поле ржи,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Поют перепела...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Пусть станет сердцу твоему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Понятна птичья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–</a:t>
            </a: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ты научишься тому,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это все беречь.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(В. Чижов)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55976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речь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3175"/>
            <a:ext cx="9278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292080" y="1196752"/>
            <a:ext cx="35583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узнал что у меня есть огромная семья: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травинка , и листок, </a:t>
            </a:r>
            <a:endParaRPr lang="ru-RU" sz="20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поле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каждый … ,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Речка, небо голубое, это все мое -родное.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родина моя, всех люблю на свете я!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43608" y="58323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колосок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/>
        </p:blipFill>
        <p:spPr bwMode="auto">
          <a:xfrm>
            <a:off x="-1" y="0"/>
            <a:ext cx="91714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21119" y="2492896"/>
            <a:ext cx="52949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дружбы, для улыбок и для встреч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В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наследство получили мы планету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Нам этот мир завещано беречь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И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землю удивительную эту!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Завещано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Беречь нам этот мир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                                                                        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Такой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неповторимый на рассвете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Он с детства очень дорог нам и мил-     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За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мира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в ответе. 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768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будущее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372483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Давайте вместе Землю украшать,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Сажать сады, цветы сажать повсюду.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Давайте вместе Землю уважать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относиться с нежностью, как к чуду!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 забываем, что она у нас одна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Неповторимая, ранимая, живая.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Прекрасная: хоть лето, хоть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Она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нас одна, одна такая!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(Е. Смирнова)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6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660232" y="6021288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зима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988" cy="69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926" y="162880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обнял глобус –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шар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земной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Один над сушей и водой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руках моих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материки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Мне тихо шепчут: «Береги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292080" y="35878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шар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26" y="1628800"/>
            <a:ext cx="6125422" cy="53245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зеленой краске лес и дол.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Мне говорят: «Будь с нами добр».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растопчи ты нас, не жги,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Зимой и летом береги».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Журчит глубокая река,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Свои лаская берега,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слышу голос я реки: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«Ты береги нас, береги».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птиц, и рыб я слышу всех: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«Тебя мы просим, человек.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Ты обещай нам и не лги.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старший брат нас береги».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обнял глобус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… земной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что-то сделалось со мной.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вдруг шепнул я: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«Не солгу. Тебя, родной мой, сберегу»</a:t>
            </a:r>
          </a:p>
          <a:p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4123" y="260648"/>
            <a:ext cx="7915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за участие в викторине!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20" name="Picture 4" descr="http://www.carrickfergusinbloom.org/images/tlc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2938"/>
            <a:ext cx="3493383" cy="51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1809762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Одно из замечательных акций «Живи, Земля!» – посадить дерево!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Стань активным участником этой акции!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81845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crasivajplaneta.blogspot.ru/p/blog-page_658.html</a:t>
            </a:r>
            <a:endParaRPr lang="ru-RU" dirty="0" smtClean="0"/>
          </a:p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www.zanimatika.narod.ru/Vospitanie_ekologiya1.htm</a:t>
            </a:r>
            <a:endParaRPr lang="ru-RU" dirty="0" smtClean="0"/>
          </a:p>
          <a:p>
            <a:pPr algn="ctr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chto-takoe-lyubov.net/stikhi-o-lyubvi/kollektsii-stikhov/9342-stixi-o-planete-zemlya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Изображения </a:t>
            </a:r>
            <a:r>
              <a:rPr lang="ru-RU" dirty="0" smtClean="0">
                <a:solidFill>
                  <a:srgbClr val="000099"/>
                </a:solidFill>
              </a:rPr>
              <a:t>на слайдах взяты из  </a:t>
            </a:r>
            <a:r>
              <a:rPr lang="ru-RU" dirty="0">
                <a:solidFill>
                  <a:srgbClr val="000099"/>
                </a:solidFill>
              </a:rPr>
              <a:t> </a:t>
            </a:r>
            <a:endParaRPr lang="ru-RU" dirty="0" smtClean="0">
              <a:solidFill>
                <a:srgbClr val="000099"/>
              </a:solidFill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fotki.yandex.ru </a:t>
            </a: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23191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Источник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r="21623"/>
          <a:stretch/>
        </p:blipFill>
        <p:spPr bwMode="auto">
          <a:xfrm>
            <a:off x="0" y="-20054"/>
            <a:ext cx="9114965" cy="68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0723" y="15567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Земля - наш ковчег, наша родина, дом,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котором мы с вами все вместе живем.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Давайте Добро созидать и творить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 Землю, </a:t>
            </a:r>
            <a:r>
              <a:rPr lang="ru-RU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как … , </a:t>
            </a: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и беречь, и любить!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Панасюк Л.</a:t>
            </a:r>
            <a:endParaRPr lang="en-US" sz="20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мать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4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1240" y="220521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Есть одна планета-сад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этом космосе холодном.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Только здесь леса шумят,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Птиц скликая перелётных,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Лишь на ней одной цветут,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траве зелёной,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стрекозы только тут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речку смотрят удивлённо.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Береги свою планету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Ведь другой, похожей, нету!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(Я. Аким)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11552" y="6123715"/>
            <a:ext cx="40324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Ландыши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r="2703"/>
          <a:stretch/>
        </p:blipFill>
        <p:spPr bwMode="auto">
          <a:xfrm>
            <a:off x="0" y="-25352"/>
            <a:ext cx="9144000" cy="688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2065" y="191683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Есть просто храм,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Есть храм науки,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есть еще природы храм,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лесами, тянущими руки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Навстречу солнцу и ветрам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000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Он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свят в любое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года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Открыт для нас в жару и стынь.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Входи сюда, будь сердцем чуток,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оскверняй его святынь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000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(А. Смирнов)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0558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время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24" y="0"/>
            <a:ext cx="9372533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3521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Восходит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… с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Тихого и самого большого,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Заходит оно вечером за водами другого.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Прекрасна вся Планета, родной любимый Дом,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Заботиться мы будем о Доме день за днём.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66466" y="23488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солнце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7979"/>
          <a:stretch/>
        </p:blipFill>
        <p:spPr bwMode="auto">
          <a:xfrm>
            <a:off x="0" y="-11488"/>
            <a:ext cx="9144000" cy="686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5516" y="476672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Будем Землю украшать  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прекрасными садами,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Зелёными лужайками и травными лугами,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будем засорять его и портить колорит,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Вернём родному Дому мы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первозданный … !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03848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вид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/>
          <a:stretch/>
        </p:blipFill>
        <p:spPr bwMode="auto">
          <a:xfrm>
            <a:off x="0" y="-19926"/>
            <a:ext cx="9175254" cy="68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7" y="2492896"/>
            <a:ext cx="78014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Наша Земля – голубая планета,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Воздухом свежим и солнцем одета.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Нет, вы поверьте,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Земли голубей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 синевы рек, озёр и морей.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Горы, равнины, леса и поля –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Всё это наша планета Земля.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поют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с облаками играя,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Ливни </a:t>
            </a:r>
            <a:r>
              <a:rPr lang="ru-RU" sz="20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шумят.</a:t>
            </a: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от края до края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 не найдёте чудесней на свете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Нашей прекрасной и доброй планеты!!!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Витальева</a:t>
            </a:r>
            <a:r>
              <a:rPr lang="ru-RU" sz="2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Л.</a:t>
            </a:r>
            <a:endParaRPr lang="en-US" sz="20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72198" y="317107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Ветры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/>
          <a:stretch/>
        </p:blipFill>
        <p:spPr bwMode="auto">
          <a:xfrm>
            <a:off x="0" y="-35216"/>
            <a:ext cx="9143999" cy="68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70269" y="2564904"/>
            <a:ext cx="59028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Берегите землю. Берегите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Жаворонка в голубом зените,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Бабочку на листьях повилики,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тропинках солнечные блики.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камнях играющего краба,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 пустыней тень от баобаба,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Ястреба, парящего над полем,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Ясный месяц над речным покоем,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,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мелькающую в жите.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Берегите землю! Берегите!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(М. Дудин)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67744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Ласточку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3"/>
            <a:ext cx="9169180" cy="685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55776" y="2161129"/>
            <a:ext cx="63019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Нам жить в одной семье,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Нам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петь в одном кругу,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Идти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одном строю,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Лететь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одном полете.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Давайте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сохраним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Ромашку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лугу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Кувшинку на реке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 … на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болоте.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как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природа-мать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Терпима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добра!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Но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чтоб ее лихая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Участь </a:t>
            </a: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постигла.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2000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59138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клюкву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848</Words>
  <Application>Microsoft Office PowerPoint</Application>
  <PresentationFormat>Экран (4:3)</PresentationFormat>
  <Paragraphs>175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37</cp:revision>
  <dcterms:created xsi:type="dcterms:W3CDTF">2016-01-10T12:56:23Z</dcterms:created>
  <dcterms:modified xsi:type="dcterms:W3CDTF">2016-03-22T19:31:44Z</dcterms:modified>
</cp:coreProperties>
</file>