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3" r:id="rId9"/>
    <p:sldId id="265" r:id="rId10"/>
    <p:sldId id="268" r:id="rId11"/>
    <p:sldId id="264" r:id="rId12"/>
    <p:sldId id="266" r:id="rId13"/>
    <p:sldId id="267" r:id="rId14"/>
    <p:sldId id="269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itaty.ru/pro-derevo/" TargetMode="External"/><Relationship Id="rId2" Type="http://schemas.openxmlformats.org/officeDocument/2006/relationships/hyperlink" Target="http://citaty.su/derevya-citaty-i-aforizmy-o-derevya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7" y="-8222"/>
            <a:ext cx="9164100" cy="686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7763" y="188640"/>
            <a:ext cx="7768473" cy="193899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Природы </a:t>
            </a:r>
          </a:p>
          <a:p>
            <a:pPr algn="ctr"/>
            <a:r>
              <a:rPr lang="ru-RU" sz="60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чудные </a:t>
            </a:r>
            <a:r>
              <a:rPr lang="ru-RU" sz="6000" b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созданья</a:t>
            </a:r>
            <a:endParaRPr lang="ru-RU" sz="6000" b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518" y="4869160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518" y="2401122"/>
            <a:ext cx="88388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pPr algn="ctr"/>
            <a:r>
              <a:rPr lang="ru-RU" b="1" spc="50" dirty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кскурсия-викторина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7-11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" y="0"/>
            <a:ext cx="91508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88004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произрастает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 на каждом дереве.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Томас </a:t>
            </a: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Фуллер</a:t>
            </a:r>
            <a:endParaRPr lang="ru-RU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0404" y="5803107"/>
            <a:ext cx="400653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Терпение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3047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Лучшее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от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морской болезни — сидеть под деревом.    </a:t>
            </a:r>
            <a:endParaRPr lang="ru-RU" sz="2800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Спайк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Миллиган</a:t>
            </a:r>
            <a:endParaRPr lang="ru-RU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/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6963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средство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" y="0"/>
            <a:ext cx="91468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95532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Узнав траву я понял, что такое настойчивость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Узнав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деревья я понял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терпения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Неизвестный автор/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2351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смысл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4" y="6206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Видимо,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для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того и существует, чтобы люди радовались деревьям.    Пауло Коэльо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54807" y="5867091"/>
            <a:ext cx="375544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пустыня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" y="-98658"/>
            <a:ext cx="9206810" cy="695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48578"/>
            <a:ext cx="349326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Спасибо 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за участие </a:t>
            </a:r>
          </a:p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в викторине!</a:t>
            </a:r>
          </a:p>
          <a:p>
            <a:pPr algn="ctr"/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822" y="184482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citaty.su/derevya-citaty-i-aforizmy-o-derevyax</a:t>
            </a:r>
            <a:endParaRPr lang="ru-RU" dirty="0"/>
          </a:p>
          <a:p>
            <a:r>
              <a:rPr lang="en-US" dirty="0">
                <a:hlinkClick r:id="rId3"/>
              </a:rPr>
              <a:t>http://citaty.ru/pro-derevo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>
                <a:solidFill>
                  <a:srgbClr val="000099"/>
                </a:solidFill>
              </a:rPr>
              <a:t>Изображения на слайдах взяты из   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fotki.yandex.ru </a:t>
            </a:r>
          </a:p>
          <a:p>
            <a:pPr algn="ctr"/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3635" y="260648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Источник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822" y="836984"/>
            <a:ext cx="1952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Источник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2"/>
            <a:ext cx="9144000" cy="6845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08978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Поэт сказал: «Только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может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создать дерево». Еще бы: поди придумай, как натянуть на него кору.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Вуди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Аллен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Бог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85297" y="108978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того, кто умеет видеть истинную природу вещей, простое зеленое дерево —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большее … ,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чем дерево из золота или серебра.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Мартин Лютер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чудо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4879" y="33265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Деревья — как люди, и тоже любят общество себе подобных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… предпочитают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лишь немногие.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Йенс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Йенсен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54879" y="5949280"/>
            <a:ext cx="53285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Одиночество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3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7816" y="896411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Деревья —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это … ,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что пишет земля на небе. Мы валим их и превращаем в бумагу, чтоб записать на ней свою пустоту.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Халиль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Джибран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55576" y="59952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стихи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2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40590" y="69269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Дерево, вызывающее у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иного …   радости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, в глазах другого — просто зеленое препятствие на пути. Каков человек, так он и видит.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Уильям Блейк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33427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слезы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52" y="0"/>
            <a:ext cx="91614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0970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Лучшее </a:t>
            </a:r>
            <a:r>
              <a:rPr lang="ru-RU" sz="28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… для </a:t>
            </a: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посадки дерева — двадцать лет назад. А если не тогда, то сейчас.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Китайская пословица</a:t>
            </a:r>
            <a:endParaRPr lang="en-US" sz="280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66860" y="58772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время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/>
          <a:stretch/>
        </p:blipFill>
        <p:spPr bwMode="auto">
          <a:xfrm>
            <a:off x="0" y="0"/>
            <a:ext cx="91530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606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одном желуде </a:t>
            </a: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— … тысячи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лесов.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Ральф Уолдо </a:t>
            </a:r>
            <a:endParaRPr lang="ru-RU" sz="2800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Эмерсон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5724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начало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9" b="16311"/>
          <a:stretch/>
        </p:blipFill>
        <p:spPr bwMode="auto">
          <a:xfrm>
            <a:off x="22050" y="0"/>
            <a:ext cx="91295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9715" y="40466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Вкушая … , </a:t>
            </a: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подумай о том, кто сажал дерево.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Вьетнамская пословица</a:t>
            </a:r>
            <a:endParaRPr lang="en-US" sz="2800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1600" y="591382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плод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294</Words>
  <Application>Microsoft Office PowerPoint</Application>
  <PresentationFormat>Экран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dcterms:created xsi:type="dcterms:W3CDTF">2016-01-10T12:56:23Z</dcterms:created>
  <dcterms:modified xsi:type="dcterms:W3CDTF">2016-03-23T14:58:50Z</dcterms:modified>
</cp:coreProperties>
</file>