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65" r:id="rId5"/>
    <p:sldId id="260" r:id="rId6"/>
    <p:sldId id="259" r:id="rId7"/>
    <p:sldId id="257" r:id="rId8"/>
    <p:sldId id="258" r:id="rId9"/>
    <p:sldId id="268" r:id="rId10"/>
    <p:sldId id="261" r:id="rId11"/>
    <p:sldId id="263" r:id="rId12"/>
    <p:sldId id="262" r:id="rId13"/>
    <p:sldId id="264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4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hto-takoe-lyubov.net/stikhi-o-lyubvi/kollektsii-stikhov/10542-stixi-o-uels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8668"/>
            <a:ext cx="348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301208"/>
            <a:ext cx="3273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sz="1600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0215" y="4077072"/>
            <a:ext cx="4410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Дорогами Уэльса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F:\Фото\Поездки заграницу\4. Британия, 2013\БРИТАНИЯ , июнь 2013\3. WALES\1. Дороги Уэльса\Британия, июнь 2013 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464496" cy="3348479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Поездки заграницу\4. Британия, 2013\БРИТАНИЯ , июнь 2013\3. WALES\1. Дороги Уэльса\Британия, июнь 2013 1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32509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452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 я забыл, какой была моя земля.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Я все забыл. Я помню только Уэльс</a:t>
            </a:r>
            <a:r>
              <a:rPr lang="ru-RU" sz="2400" dirty="0" smtClean="0"/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\Поездки заграницу\4. Британия, 2013\БРИТАНИЯ , июнь 2013\3. WALES\1. Дороги Уэльса\Британия, июнь 2013 1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1"/>
            <a:ext cx="6624736" cy="49687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5517232"/>
            <a:ext cx="6804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Твоих овец. Твои дороги и поля.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я приплыл к тебе. Бери меня. Я здесь</a:t>
            </a:r>
            <a:r>
              <a:rPr lang="ru-RU" sz="2400" dirty="0" smtClean="0"/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Поездки заграницу\4. Британия, 2013\БРИТАНИЯ , июнь 2013\3. WALES\1. Дороги Уэльса\Британия, июнь 2013 1379.JPG"/>
          <p:cNvPicPr>
            <a:picLocks noChangeAspect="1" noChangeArrowheads="1"/>
          </p:cNvPicPr>
          <p:nvPr/>
        </p:nvPicPr>
        <p:blipFill>
          <a:blip r:embed="rId2" cstate="print"/>
          <a:srcRect r="10375"/>
          <a:stretch>
            <a:fillRect/>
          </a:stretch>
        </p:blipFill>
        <p:spPr bwMode="auto">
          <a:xfrm>
            <a:off x="971600" y="476671"/>
            <a:ext cx="7200800" cy="53563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8052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Ирландское море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итания, июнь 2013 1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680853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632848" cy="57246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80853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276872"/>
            <a:ext cx="460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Фотографии автора презентации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10583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chto-takoe-lyubov.net/stikhi-o-lyubvi/kollektsii-stikhov/10542-stixi-o-uelse</a:t>
            </a:r>
            <a:r>
              <a:rPr lang="ru-RU" dirty="0" smtClean="0"/>
              <a:t>    </a:t>
            </a:r>
            <a:r>
              <a:rPr lang="ru-RU" dirty="0" smtClean="0"/>
              <a:t>стихи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76672"/>
            <a:ext cx="5796136" cy="43471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508518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 видел Уэльс. Не веришь - посмотри: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Поля и овцы. Овцы и поля.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283968" cy="3212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728" y="443711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 видел вереск. Слышал песни гор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блеянье овец в рассветной мгле.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Британия, июнь 2013 1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8" y="-1"/>
            <a:ext cx="4572002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\Поездки заграницу\4. Британия, 2013\БРИТАНИЯ , июнь 2013\3. WALES\1. Дороги Уэльса\Британия, июнь 2013 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96744" cy="5022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5301208"/>
            <a:ext cx="6300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Тартан полей я утащил, как вор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спрятал в сердце, словно в хрустале.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Поездки заграницу\4. Британия, 2013\БРИТАНИЯ , июнь 2013\3. WALES\1. Дороги Уэльса\Британия, июнь 2013 1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7661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Поездки заграницу\4. Британия, 2013\БРИТАНИЯ , июнь 2013\3. WALES\1. Дороги Уэльса\Британия, июнь 2013 1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59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\Поездки заграницу\4. Британия, 2013\БРИТАНИЯ , июнь 2013\3. WALES\1. Дороги Уэльса\Британия, июнь 2013 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264696" cy="469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501317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Я видел небо и чертополох,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Я слышал шорох стеблей на ветру</a:t>
            </a:r>
            <a:r>
              <a:rPr lang="ru-RU" sz="2400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Поездки заграницу\4. Британия, 2013\БРИТАНИЯ , июнь 2013\3. WALES\1. Дороги Уэльса\Британия, июнь 2013 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336704" cy="4752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37321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О, </a:t>
            </a:r>
            <a:r>
              <a:rPr lang="ru-RU" sz="2800" b="1" dirty="0" smtClean="0">
                <a:solidFill>
                  <a:srgbClr val="002060"/>
                </a:solidFill>
              </a:rPr>
              <a:t>Уэльс </a:t>
            </a:r>
            <a:r>
              <a:rPr lang="ru-RU" sz="2800" b="1" dirty="0" smtClean="0">
                <a:solidFill>
                  <a:srgbClr val="002060"/>
                </a:solidFill>
              </a:rPr>
              <a:t>застал меня врасплох,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Порвав все горизонты поутру.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776864" cy="5832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2016-03-23T12:35:41Z</dcterms:created>
  <dcterms:modified xsi:type="dcterms:W3CDTF">2016-03-23T15:11:48Z</dcterms:modified>
</cp:coreProperties>
</file>