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8" r:id="rId11"/>
    <p:sldId id="266" r:id="rId12"/>
    <p:sldId id="264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40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926F-148A-48B9-ABC5-4F3F03B5085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DD504-7E7E-44C9-8C73-54DE4EAB8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kyla.net/teksty-pesen-na-anglijskom-jazyke/raznoe/45-different/497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88668"/>
            <a:ext cx="348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Фотографии автора презентации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5301208"/>
            <a:ext cx="32737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err="1" smtClean="0">
                <a:solidFill>
                  <a:srgbClr val="002060"/>
                </a:solidFill>
              </a:rPr>
              <a:t>Шайдурова</a:t>
            </a:r>
            <a:r>
              <a:rPr lang="ru-RU" sz="1600" b="1" dirty="0" smtClean="0">
                <a:solidFill>
                  <a:srgbClr val="002060"/>
                </a:solidFill>
              </a:rPr>
              <a:t> Валентина Федоровна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2016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4739" y="4077072"/>
            <a:ext cx="59811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Гимн Уэльса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Hen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Wlad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Fy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Nhadau</a:t>
            </a:r>
            <a:r>
              <a:rPr lang="ru-RU" sz="2400" b="1" dirty="0" smtClean="0">
                <a:solidFill>
                  <a:srgbClr val="C00000"/>
                </a:solidFill>
              </a:rPr>
              <a:t> - Страна моих предков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3" descr="F:\Фото\Поездки заграницу\4. Британия, 2013\БРИТАНИЯ , июнь 2013\3. WALES\1. Дороги Уэльса\Британия, июнь 2013 1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4464496" cy="3348479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941168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Для бардов долины и горы здесь — рай,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Мелодий и звуков исполнен наш край;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 эха раскаты, плеск волн и ручьи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Звучат в каждой песне они.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Британия, июнь 2013 1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16632"/>
            <a:ext cx="6516216" cy="48871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5301208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Уэльс! Уэльс! Древний, славный Уэльс!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Чьё море в веках хранит стеной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Твою чистоту и покой.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Британия, июнь 2013 1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89248"/>
            <a:ext cx="6840760" cy="51305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941168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Пускай твою землю топтали враги,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Твой чудный и древний язык не погиб;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 не удавалось ещё никому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Смирить твоей арфы струну.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Британия, июнь 2013 1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6528725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5301208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Уэльс! Уэльс! Древний, славный Уэльс!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Чьё море в веках хранит стеной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Твою чистоту и покой.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Британия, июнь 2013 1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912768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276872"/>
            <a:ext cx="460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Фотографии автора презентации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http://akyla.net/teksty-pesen-na-anglijskom-jazyke/raznoe/45-different/4977</a:t>
            </a:r>
            <a:r>
              <a:rPr lang="ru-RU" dirty="0" smtClean="0"/>
              <a:t>  стихи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56792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Hen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Wlad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Fy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Nhadau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(Страна моих предков) — традиционно считается национальным гимном Уэльса (наряду с </a:t>
            </a:r>
            <a:r>
              <a:rPr lang="ru-RU" sz="2400" b="1" dirty="0" err="1" smtClean="0">
                <a:solidFill>
                  <a:srgbClr val="002060"/>
                </a:solidFill>
              </a:rPr>
              <a:t>общебританским</a:t>
            </a:r>
            <a:r>
              <a:rPr lang="ru-RU" sz="2400" b="1" dirty="0" smtClean="0">
                <a:solidFill>
                  <a:srgbClr val="002060"/>
                </a:solidFill>
              </a:rPr>
              <a:t> гимном «Боже, храни Короля/Королеву!»).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Слова гимна были написаны </a:t>
            </a:r>
            <a:r>
              <a:rPr lang="ru-RU" sz="2400" b="1" dirty="0" err="1" smtClean="0">
                <a:solidFill>
                  <a:srgbClr val="002060"/>
                </a:solidFill>
              </a:rPr>
              <a:t>Эваном</a:t>
            </a:r>
            <a:r>
              <a:rPr lang="ru-RU" sz="2400" b="1" dirty="0" smtClean="0">
                <a:solidFill>
                  <a:srgbClr val="002060"/>
                </a:solidFill>
              </a:rPr>
              <a:t> Джеймсом (1809—1878) в январе 1856 года на музыку, сочиненную его сыном — Джеймсом Джеймсом (1833—1902).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4797152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The land of my fathers is </a:t>
            </a:r>
            <a:r>
              <a:rPr lang="en-US" sz="2400" b="1" smtClean="0">
                <a:solidFill>
                  <a:srgbClr val="002060"/>
                </a:solidFill>
              </a:rPr>
              <a:t>dear into </a:t>
            </a:r>
            <a:r>
              <a:rPr lang="en-US" sz="2400" b="1" dirty="0" smtClean="0">
                <a:solidFill>
                  <a:srgbClr val="002060"/>
                </a:solidFill>
              </a:rPr>
              <a:t>me,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Old land where the minstrels are honored and free;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Its warring defenders so gallant and brave,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For freedom their life’s blood they gave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Рисунок 4" descr="Британия, июнь 2013 1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6192688" cy="46445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Home, home, true am I to home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While seas secure the land so pure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O may the old language endure.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Британия, июнь 2013 1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8640"/>
            <a:ext cx="6696744" cy="50225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4653136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Old land of the mountains, the Eden of bards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Each gorge and each valley a loveliness guards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Through love of my country, charmed voices will be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Its streams, and its rivers, to me.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Британия, июнь 2013 1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32656"/>
            <a:ext cx="5724128" cy="4293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4653136"/>
            <a:ext cx="6156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Home, home, true am I to home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While seas secure the land so pure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O may the old language endure.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Британия, июнь 2013 1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6632"/>
            <a:ext cx="6012160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5013176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Though foemen have trampled my land '</a:t>
            </a:r>
            <a:r>
              <a:rPr lang="en-US" sz="2400" b="1" dirty="0" err="1" smtClean="0">
                <a:solidFill>
                  <a:srgbClr val="002060"/>
                </a:solidFill>
              </a:rPr>
              <a:t>neath</a:t>
            </a:r>
            <a:r>
              <a:rPr lang="en-US" sz="2400" b="1" dirty="0" smtClean="0">
                <a:solidFill>
                  <a:srgbClr val="002060"/>
                </a:solidFill>
              </a:rPr>
              <a:t> their feet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The language of Cambria still knows no retreat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The muse is not vanquished by traitor’s fell hand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Nor silenced the harp of my land.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Британия, июнь 2013 1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588224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4869160"/>
            <a:ext cx="5940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Страна моих предков, страна моих снов,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Раздолье поэтам, простор для певцов;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Страна, чьи герои добыли в бою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 честь, и свободу твою.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Британия, июнь 2013 1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60648"/>
            <a:ext cx="6156176" cy="4617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5085184"/>
            <a:ext cx="5940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Уэльс! Уэльс! Древний, славный Уэльс!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Чьё море в веках хранит стеной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Твою чистоту и покой.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Британия, июнь 2013 1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6492213" cy="48691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383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2016-03-23T12:35:41Z</dcterms:created>
  <dcterms:modified xsi:type="dcterms:W3CDTF">2016-03-23T16:36:44Z</dcterms:modified>
</cp:coreProperties>
</file>