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6" r:id="rId5"/>
    <p:sldId id="268" r:id="rId6"/>
    <p:sldId id="259" r:id="rId7"/>
    <p:sldId id="275" r:id="rId8"/>
    <p:sldId id="263" r:id="rId9"/>
    <p:sldId id="269" r:id="rId10"/>
    <p:sldId id="261" r:id="rId11"/>
    <p:sldId id="272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9FF0-D796-4851-A1B7-D7EA16076DE8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2276-1705-4D3B-8FEA-48E0B4729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oyage.org/wiki/Betws_y_Coed" TargetMode="External"/><Relationship Id="rId2" Type="http://schemas.openxmlformats.org/officeDocument/2006/relationships/hyperlink" Target="http://betws-y-coed.blogspot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8668"/>
            <a:ext cx="348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Фотографии автора презентации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301208"/>
            <a:ext cx="3273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sz="1600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2016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6370" y="3933056"/>
            <a:ext cx="48922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Betws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-y-Coed –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"Prayer house in the wood"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Британия, июнь 2013 1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788024" cy="3591018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7956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Many of these shops specialize in outdoor clothing and equipment, and tend to give the village main street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impression of a retail outlet tastefully designed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to be in tune with the landscape, local history and culture.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665.JPG"/>
          <p:cNvPicPr>
            <a:picLocks noChangeAspect="1"/>
          </p:cNvPicPr>
          <p:nvPr/>
        </p:nvPicPr>
        <p:blipFill>
          <a:blip r:embed="rId2" cstate="print"/>
          <a:srcRect l="5901" t="45800" r="1963" b="26900"/>
          <a:stretch>
            <a:fillRect/>
          </a:stretch>
        </p:blipFill>
        <p:spPr>
          <a:xfrm>
            <a:off x="467544" y="0"/>
            <a:ext cx="8424936" cy="1872208"/>
          </a:xfrm>
          <a:prstGeom prst="rect">
            <a:avLst/>
          </a:prstGeom>
        </p:spPr>
      </p:pic>
      <p:pic>
        <p:nvPicPr>
          <p:cNvPr id="3" name="Рисунок 2" descr="Британия, июнь 2013 1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45432"/>
            <a:ext cx="3834426" cy="5112568"/>
          </a:xfrm>
          <a:prstGeom prst="rect">
            <a:avLst/>
          </a:prstGeom>
        </p:spPr>
      </p:pic>
      <p:pic>
        <p:nvPicPr>
          <p:cNvPr id="4" name="Рисунок 3" descr="Британия, июнь 2013 1703.JPG"/>
          <p:cNvPicPr>
            <a:picLocks noChangeAspect="1"/>
          </p:cNvPicPr>
          <p:nvPr/>
        </p:nvPicPr>
        <p:blipFill>
          <a:blip r:embed="rId4" cstate="print"/>
          <a:srcRect t="6951" b="34250"/>
          <a:stretch>
            <a:fillRect/>
          </a:stretch>
        </p:blipFill>
        <p:spPr>
          <a:xfrm>
            <a:off x="818456" y="3140968"/>
            <a:ext cx="4082143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708920"/>
            <a:ext cx="460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Фотографии автора презентации</a:t>
            </a:r>
            <a:endParaRPr lang="ru-RU" sz="2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344307"/>
            <a:ext cx="3455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http://betws-y-coed.blogspot.ru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текст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3608" y="3789040"/>
            <a:ext cx="4582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https://en.wikivoyage.org/wiki/Betws_y_Coed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текст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6408712" cy="4806534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59632" y="5157192"/>
            <a:ext cx="66463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Betws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-y-Coed (“Prayer house in the wood”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village,  Wales.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6408712" cy="48065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558924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Betws</a:t>
            </a:r>
            <a:r>
              <a:rPr lang="en-US" sz="2400" b="1" dirty="0">
                <a:solidFill>
                  <a:srgbClr val="002060"/>
                </a:solidFill>
              </a:rPr>
              <a:t>-y-Coed lies in </a:t>
            </a:r>
            <a:r>
              <a:rPr lang="en-US" sz="2400" b="1" dirty="0" smtClean="0">
                <a:solidFill>
                  <a:srgbClr val="002060"/>
                </a:solidFill>
              </a:rPr>
              <a:t>the </a:t>
            </a:r>
            <a:r>
              <a:rPr lang="en-US" sz="2400" b="1" dirty="0" err="1" smtClean="0">
                <a:solidFill>
                  <a:srgbClr val="002060"/>
                </a:solidFill>
              </a:rPr>
              <a:t>Snowdonia</a:t>
            </a:r>
            <a:r>
              <a:rPr lang="en-US" sz="2400" b="1" dirty="0" smtClean="0">
                <a:solidFill>
                  <a:srgbClr val="002060"/>
                </a:solidFill>
              </a:rPr>
              <a:t> National Park.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1444" y="464569"/>
            <a:ext cx="66411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Betws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-y-Coed - "Prayer house in the wood"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Betws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-y-Coed [ˈbet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əs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ˈ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kɔɪd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Британия, июнь 2013 1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452320" cy="5589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6027003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It was </a:t>
            </a:r>
            <a:r>
              <a:rPr lang="en-US" sz="2400" b="1" dirty="0">
                <a:solidFill>
                  <a:srgbClr val="002060"/>
                </a:solidFill>
              </a:rPr>
              <a:t>founded around a </a:t>
            </a:r>
            <a:r>
              <a:rPr lang="en-US" sz="2400" b="1" dirty="0" smtClean="0">
                <a:solidFill>
                  <a:srgbClr val="002060"/>
                </a:solidFill>
              </a:rPr>
              <a:t> monastery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in </a:t>
            </a:r>
            <a:r>
              <a:rPr lang="en-US" sz="2400" b="1" dirty="0">
                <a:solidFill>
                  <a:srgbClr val="002060"/>
                </a:solidFill>
              </a:rPr>
              <a:t>the late sixth century.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660232" cy="49951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5661248"/>
            <a:ext cx="358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It has a population of 534.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748883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5661248"/>
            <a:ext cx="630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village has a large </a:t>
            </a:r>
            <a:r>
              <a:rPr lang="en-US" sz="2400" b="1" dirty="0" smtClean="0">
                <a:solidFill>
                  <a:srgbClr val="002060"/>
                </a:solidFill>
              </a:rPr>
              <a:t> village green which </a:t>
            </a:r>
            <a:r>
              <a:rPr lang="en-US" sz="2400" b="1" dirty="0">
                <a:solidFill>
                  <a:srgbClr val="002060"/>
                </a:solidFill>
              </a:rPr>
              <a:t>is the playing field for the local </a:t>
            </a:r>
            <a:r>
              <a:rPr lang="en-US" sz="2400" b="1" dirty="0" smtClean="0">
                <a:solidFill>
                  <a:srgbClr val="002060"/>
                </a:solidFill>
              </a:rPr>
              <a:t>football </a:t>
            </a:r>
            <a:r>
              <a:rPr lang="en-US" sz="2400" b="1" dirty="0">
                <a:solidFill>
                  <a:srgbClr val="002060"/>
                </a:solidFill>
              </a:rPr>
              <a:t>team.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ритания, июнь 2013 1658.JPG"/>
          <p:cNvPicPr>
            <a:picLocks noChangeAspect="1"/>
          </p:cNvPicPr>
          <p:nvPr/>
        </p:nvPicPr>
        <p:blipFill>
          <a:blip r:embed="rId2" cstate="print"/>
          <a:srcRect r="20863"/>
          <a:stretch>
            <a:fillRect/>
          </a:stretch>
        </p:blipFill>
        <p:spPr>
          <a:xfrm>
            <a:off x="0" y="2423129"/>
            <a:ext cx="4679504" cy="4434871"/>
          </a:xfrm>
          <a:prstGeom prst="rect">
            <a:avLst/>
          </a:prstGeom>
        </p:spPr>
      </p:pic>
      <p:pic>
        <p:nvPicPr>
          <p:cNvPr id="4" name="Рисунок 3" descr="Британия, июнь 2013 1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5148064" cy="3861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On the southern side of the green is </a:t>
            </a:r>
            <a:r>
              <a:rPr lang="en-US" sz="2400" b="1" dirty="0" smtClean="0">
                <a:solidFill>
                  <a:srgbClr val="002060"/>
                </a:solidFill>
              </a:rPr>
              <a:t> a railway station with </a:t>
            </a:r>
            <a:r>
              <a:rPr lang="en-US" sz="2400" b="1" dirty="0">
                <a:solidFill>
                  <a:srgbClr val="002060"/>
                </a:solidFill>
              </a:rPr>
              <a:t>cafes and tourist </a:t>
            </a:r>
            <a:r>
              <a:rPr lang="en-US" sz="2400" b="1" dirty="0" smtClean="0">
                <a:solidFill>
                  <a:srgbClr val="002060"/>
                </a:solidFill>
              </a:rPr>
              <a:t>shops</a:t>
            </a:r>
            <a:r>
              <a:rPr lang="en-US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454" y="116632"/>
            <a:ext cx="4896545" cy="3672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5157192"/>
            <a:ext cx="579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popularity of the area with tourists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has </a:t>
            </a:r>
            <a:r>
              <a:rPr lang="en-US" sz="2400" b="1" dirty="0">
                <a:solidFill>
                  <a:srgbClr val="002060"/>
                </a:solidFill>
              </a:rPr>
              <a:t>led to a proliferation of shops,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unusual </a:t>
            </a:r>
            <a:r>
              <a:rPr lang="en-US" sz="2400" b="1" dirty="0">
                <a:solidFill>
                  <a:srgbClr val="002060"/>
                </a:solidFill>
              </a:rPr>
              <a:t>for a village of this size.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Британия, июнь 2013 1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3672408" cy="27543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196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2016-03-24T14:29:07Z</dcterms:created>
  <dcterms:modified xsi:type="dcterms:W3CDTF">2016-03-25T20:38:35Z</dcterms:modified>
</cp:coreProperties>
</file>