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7" r:id="rId13"/>
    <p:sldId id="266" r:id="rId14"/>
    <p:sldId id="274" r:id="rId15"/>
    <p:sldId id="269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ersdepot.noelevz.com/featured-artist-for-the-week-sybil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source/sybile.net" TargetMode="External"/><Relationship Id="rId2" Type="http://schemas.openxmlformats.org/officeDocument/2006/relationships/hyperlink" Target="http://www.goodreads.com/quotes/tag/beauty?page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3223" r="2319" b="3317"/>
          <a:stretch/>
        </p:blipFill>
        <p:spPr bwMode="auto">
          <a:xfrm>
            <a:off x="0" y="0"/>
            <a:ext cx="9170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439" y="24354"/>
            <a:ext cx="818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Lady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Sybile’s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Inviting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9" y="4869161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594" y="4221088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&amp; Picture Gallery for 7-11 Grades</a:t>
            </a:r>
            <a:endParaRPr lang="ru-RU" sz="2000" b="1" spc="50" dirty="0" smtClean="0">
              <a:ln w="11430"/>
              <a:solidFill>
                <a:srgbClr val="0033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988841"/>
            <a:ext cx="40576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Beauty of whatever kind, in its supreme development, invariably excites the sensitive soul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 … 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Edgar Allan Poe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03648" y="55724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tears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46" y="404664"/>
            <a:ext cx="428184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176431"/>
            <a:ext cx="44182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She walks in beauty, like the night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 cloudless climes and starry skies;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all that's best of dark and bright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Meet in her aspect and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 ...”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George Gordon Byron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49857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eyes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75" y="404664"/>
            <a:ext cx="4136094" cy="60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5424" y="2152535"/>
            <a:ext cx="39266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fit, healthy body—that is the best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fashion … 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Jess C. Scott</a:t>
            </a:r>
            <a:endParaRPr lang="en-US" sz="2000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6638" y="5516758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statement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2061" r="8701" b="3192"/>
          <a:stretch/>
        </p:blipFill>
        <p:spPr bwMode="auto">
          <a:xfrm>
            <a:off x="4347410" y="510968"/>
            <a:ext cx="4404103" cy="58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2348880"/>
            <a:ext cx="3705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 is time for parents to teach young people early on that in diversity there is beauty and there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 … .”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Maya Angelou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3766" y="56976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strength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9844"/>
            <a:ext cx="4437855" cy="59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5028" r="3706" b="16361"/>
          <a:stretch/>
        </p:blipFill>
        <p:spPr bwMode="auto">
          <a:xfrm>
            <a:off x="467543" y="352926"/>
            <a:ext cx="3732159" cy="61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5499" y="2377738"/>
            <a:ext cx="3705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can be gorgeous at thirty,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charming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at forty, and irresistible for the rest </a:t>
            </a:r>
            <a:endParaRPr lang="en-US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 your … .”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Coco Chanel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93123" y="584086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7865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04664"/>
            <a:ext cx="7344815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Thank you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for visiting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Lady </a:t>
            </a:r>
            <a:r>
              <a:rPr lang="en-US" sz="3600" b="1" dirty="0" err="1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Sybile</a:t>
            </a: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Gallery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and Taking Part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in the Quiz!</a:t>
            </a:r>
            <a:endParaRPr lang="ru-RU" sz="3600" b="1" dirty="0" smtClean="0">
              <a:ln w="50800"/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ln w="50800"/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/>
          <a:stretch/>
        </p:blipFill>
        <p:spPr bwMode="auto">
          <a:xfrm>
            <a:off x="769750" y="615486"/>
            <a:ext cx="4081154" cy="562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5308023"/>
            <a:ext cx="3802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  <a:hlinkClick r:id="rId3"/>
              </a:rPr>
              <a:t>http</a:t>
            </a:r>
            <a:r>
              <a:rPr lang="en-US" b="1" dirty="0">
                <a:solidFill>
                  <a:srgbClr val="003300"/>
                </a:solidFill>
                <a:hlinkClick r:id="rId3"/>
              </a:rPr>
              <a:t>://designersdepot.noelevz.com/featured-artist-for-the-week-sybile</a:t>
            </a:r>
            <a:r>
              <a:rPr lang="en-US" b="1" dirty="0" smtClean="0">
                <a:solidFill>
                  <a:srgbClr val="003300"/>
                </a:solidFill>
                <a:hlinkClick r:id="rId3"/>
              </a:rPr>
              <a:t>/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0904" y="116633"/>
            <a:ext cx="40278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Sybile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about herself:</a:t>
            </a:r>
          </a:p>
          <a:p>
            <a:pPr algn="r"/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I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started drawing since I am just a little girl, I believed in my heart that I always knew that someday I would become an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artist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..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r"/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r"/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Interview with Lady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Sybile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927" y="881845"/>
            <a:ext cx="3778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http://ladysybile.deviantart.com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>
                <a:hlinkClick r:id="rId2"/>
              </a:rPr>
              <a:t> </a:t>
            </a:r>
            <a:endParaRPr lang="ru-RU" dirty="0" smtClean="0">
              <a:hlinkClick r:id="rId2"/>
            </a:endParaRPr>
          </a:p>
          <a:p>
            <a:pPr algn="r"/>
            <a:endParaRPr lang="ru-RU" dirty="0">
              <a:hlinkClick r:id="rId2"/>
            </a:endParaRPr>
          </a:p>
          <a:p>
            <a:pPr algn="r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www.goodreads.com/quotes/tag/beauty?page=3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www.pinterest.com/source/sybile.net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27208" y="260649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5176" r="5088" b="4952"/>
          <a:stretch/>
        </p:blipFill>
        <p:spPr bwMode="auto">
          <a:xfrm>
            <a:off x="730845" y="553036"/>
            <a:ext cx="4103093" cy="58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9" y="1484784"/>
            <a:ext cx="39266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All little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… should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be told they are pretty, even if they aren't.”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― Marilyn Monroe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672" y="487756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girls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3753" r="3211" b="3768"/>
          <a:stretch/>
        </p:blipFill>
        <p:spPr bwMode="auto">
          <a:xfrm>
            <a:off x="4499992" y="476672"/>
            <a:ext cx="4238576" cy="60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1667" y="2060848"/>
            <a:ext cx="41182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lovely eyes, seek out the good in people.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a slim figure, share your food with the hungry.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attractive lips, speak words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. Sam </a:t>
            </a:r>
            <a:r>
              <a:rPr lang="en-US" sz="28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Levenson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1667" y="562712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kindness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15" y="241248"/>
            <a:ext cx="4632276" cy="62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3121" y="1916832"/>
            <a:ext cx="39022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Clouds come floating into my life, no longer to carry rain or usher storm, but to add color to my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sunset … .” </a:t>
            </a:r>
            <a:endParaRPr lang="en-US" sz="2800" spc="50" dirty="0">
              <a:ln w="11430"/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Rabindranath Tagore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6365" y="53096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sky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r="15473"/>
          <a:stretch/>
        </p:blipFill>
        <p:spPr bwMode="auto">
          <a:xfrm>
            <a:off x="4424717" y="443636"/>
            <a:ext cx="4235116" cy="594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313" y="2060849"/>
            <a:ext cx="29355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Everything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has … ,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but not everyone sees it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Confucius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537321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beauty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5649"/>
          <a:stretch/>
        </p:blipFill>
        <p:spPr bwMode="auto">
          <a:xfrm>
            <a:off x="3851920" y="404664"/>
            <a:ext cx="4896544" cy="60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6802" y="2001149"/>
            <a:ext cx="38730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Dwell on the beauty of life. Watch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… ,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see yourself running with them.”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Marcus Aurelius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06107" y="55256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stars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77132"/>
            <a:ext cx="4392141" cy="59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2492896"/>
            <a:ext cx="45277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man should hear a little music, read a little poetry, and see a fine picture every day of his life, in order that worldly cares may not obliterate the sense of the beautiful which God has implanted in the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human  … .”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Johann Wolfgang von Goethe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99792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86" y="332656"/>
            <a:ext cx="416750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9" y="1916833"/>
            <a:ext cx="40706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There are no bad pictures; that's just how your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looks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sometimes.”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Abraham Lincoln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16951" y="52207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face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"/>
          <a:stretch/>
        </p:blipFill>
        <p:spPr bwMode="auto">
          <a:xfrm>
            <a:off x="4532196" y="476672"/>
            <a:ext cx="4126983" cy="60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383" y="2060849"/>
            <a:ext cx="35345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human body is the best work </a:t>
            </a: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 … .”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Jess C. Scott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672" y="554173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art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200"/>
            <a:ext cx="4181457" cy="60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219</TotalTime>
  <Words>438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29</cp:revision>
  <dcterms:created xsi:type="dcterms:W3CDTF">2016-01-10T12:56:23Z</dcterms:created>
  <dcterms:modified xsi:type="dcterms:W3CDTF">2016-03-26T12:35:11Z</dcterms:modified>
</cp:coreProperties>
</file>