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373-8004-4A83-B3F4-4DD668A0CF84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BF2C-52D7-4D1A-9551-E2EC53C85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373-8004-4A83-B3F4-4DD668A0CF84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BF2C-52D7-4D1A-9551-E2EC53C85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373-8004-4A83-B3F4-4DD668A0CF84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BF2C-52D7-4D1A-9551-E2EC53C85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373-8004-4A83-B3F4-4DD668A0CF84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BF2C-52D7-4D1A-9551-E2EC53C85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373-8004-4A83-B3F4-4DD668A0CF84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BF2C-52D7-4D1A-9551-E2EC53C85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373-8004-4A83-B3F4-4DD668A0CF84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BF2C-52D7-4D1A-9551-E2EC53C85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373-8004-4A83-B3F4-4DD668A0CF84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BF2C-52D7-4D1A-9551-E2EC53C85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373-8004-4A83-B3F4-4DD668A0CF84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BF2C-52D7-4D1A-9551-E2EC53C85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373-8004-4A83-B3F4-4DD668A0CF84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BF2C-52D7-4D1A-9551-E2EC53C85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373-8004-4A83-B3F4-4DD668A0CF84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BF2C-52D7-4D1A-9551-E2EC53C85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373-8004-4A83-B3F4-4DD668A0CF84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BF2C-52D7-4D1A-9551-E2EC53C85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2373-8004-4A83-B3F4-4DD668A0CF84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5BF2C-52D7-4D1A-9551-E2EC53C85A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le:Treffynnon.JPG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s://en.wikipedia.org/wiki/File:ASC_Gresford.jpg" TargetMode="External"/><Relationship Id="rId2" Type="http://schemas.openxmlformats.org/officeDocument/2006/relationships/hyperlink" Target="https://en.wikipedia.org/wiki/File:Pistyll_Rhaeadr_007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File:SPIMG0017a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hyperlink" Target="https://en.wikipedia.org/wiki/File:Llangollenviewfromstation.JPG" TargetMode="External"/><Relationship Id="rId4" Type="http://schemas.openxmlformats.org/officeDocument/2006/relationships/hyperlink" Target="https://en.wikipedia.org/wiki/File:Tower_of_Wrexham_church,_Denbighshire.jpeg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s://en.wikipedia.org/wiki/File:Snowdon_massif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snowdon&amp;img_url=http%3A%2F%2Fox.mx5oc.co.uk%2Fevents%2F3peaks%2Fsnowdon.jpg&amp;pos=8&amp;rpt=simage&amp;_=1458746516173" TargetMode="External"/><Relationship Id="rId2" Type="http://schemas.openxmlformats.org/officeDocument/2006/relationships/hyperlink" Target="https://en.wikipedia.org/wiki/Seven_Wonders_of_Wale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images/search?text=Gresford%20bells%20&amp;img_url=http%3A%2F%2Fnews.bbc.co.uk%2Fnol%2Fshared%2Fspl%2Fhi%2Fpop_ups%2F06%2Fuk_gresford_bells%2Fimg%2F1.jpg&amp;pos=0&amp;rpt=simage&amp;_=145874651616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15616" y="2852936"/>
            <a:ext cx="727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Seven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Wonders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Wales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istyll Rhaeadr 007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15062">
            <a:off x="356959" y="777617"/>
            <a:ext cx="1224136" cy="13381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ower of Wrexham church, Denbighshire.jpeg">
            <a:hlinkClick r:id="rId4"/>
          </p:cNvPr>
          <p:cNvPicPr/>
          <p:nvPr/>
        </p:nvPicPr>
        <p:blipFill>
          <a:blip r:embed="rId5" cstate="print"/>
          <a:srcRect b="10408"/>
          <a:stretch>
            <a:fillRect/>
          </a:stretch>
        </p:blipFill>
        <p:spPr bwMode="auto">
          <a:xfrm>
            <a:off x="2760057" y="589143"/>
            <a:ext cx="1224136" cy="159816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PIMG0017a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844824"/>
            <a:ext cx="1296144" cy="9361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Treffynnon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836712"/>
            <a:ext cx="1224136" cy="13381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langollenviewfromstation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1988840"/>
            <a:ext cx="1440160" cy="10081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SC Gresford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8344" y="1124744"/>
            <a:ext cx="1224136" cy="9221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nowdon massif.jpg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75656" y="1772816"/>
            <a:ext cx="1368152" cy="11521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Шайдурова</a:t>
            </a:r>
            <a:r>
              <a:rPr lang="ru-RU" b="1" dirty="0" smtClean="0">
                <a:solidFill>
                  <a:srgbClr val="002060"/>
                </a:solidFill>
              </a:rPr>
              <a:t> Валентина 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ГБОУ «Школа №106»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2016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63688" y="3933056"/>
            <a:ext cx="35221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https://en.wikipedia.org/wiki/Seven_Wonders_of_Wales</a:t>
            </a: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3"/>
              </a:rPr>
              <a:t>https://yandex.ru/images/search?text=snowdon&amp;img_url=http%3A%2F%2Fox.mx5oc.co.uk%2Fevents%2F3peaks%2Fsnowdon.jpg&amp;pos=8&amp;rpt=simage&amp;_=1458746516173</a:t>
            </a:r>
            <a:r>
              <a:rPr lang="en-US" sz="1200" dirty="0" smtClean="0"/>
              <a:t>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4"/>
              </a:rPr>
              <a:t>https://yandex.ru/images/search?text=Gresford%20bells%20&amp;img_url=http%3A%2F%2Fnews.bbc.co.uk%2Fnol%2Fshared%2Fspl%2Fhi%2Fpop_ups%2F06%2Fuk_gresford_bells%2Fimg%2F1.jpg&amp;pos=0&amp;rpt=simage&amp;_=1458746516167</a:t>
            </a:r>
            <a:r>
              <a:rPr lang="en-US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99593" y="1156684"/>
            <a:ext cx="737291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Seven Wonders of Wales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is a traditional list of notable landmarks in North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Wales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commemorated in an anonymously written rhyme: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Pistyll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Rhaeadr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Wrexham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steeple,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Snowdon's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mountain without its people,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Overton yew trees, St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Winefride's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well,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Llangollen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bridge and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Gresford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bells.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urrda.com/wp-content/uploads/2015/10/4-Best-Waterfalls-Destinations-In-UK-800x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620000" cy="396240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340768"/>
          <a:ext cx="6096000" cy="29337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7784" y="692696"/>
            <a:ext cx="3944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Pistvyll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Rhaeadr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51723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 tall waterfall, falling 240 ft (73 m) in three stages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620688"/>
            <a:ext cx="3754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Saint Giles’ Church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51723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16th-century tower of St Giles' Church in 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Wrexham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can be seen for miles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2294" name="Picture 6" descr="http://www.wrecsam.biz/visitwales/stg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429500" cy="360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u="sng" dirty="0" smtClean="0"/>
          </a:p>
          <a:p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260648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Overton yew trees</a:t>
            </a:r>
          </a:p>
          <a:p>
            <a:pPr algn="ctr"/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445224"/>
            <a:ext cx="5965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AutoNum type="arabicPlain" startAt="21"/>
            </a:pPr>
            <a:r>
              <a:rPr lang="en-US" sz="2400" b="1" dirty="0" smtClean="0">
                <a:solidFill>
                  <a:srgbClr val="002060"/>
                </a:solidFill>
              </a:rPr>
              <a:t>Yew trees </a:t>
            </a:r>
            <a:r>
              <a:rPr lang="en-US" sz="2400" b="1" dirty="0">
                <a:solidFill>
                  <a:srgbClr val="002060"/>
                </a:solidFill>
              </a:rPr>
              <a:t>at St Mary's </a:t>
            </a:r>
            <a:r>
              <a:rPr lang="en-US" sz="2400" b="1" dirty="0" smtClean="0">
                <a:solidFill>
                  <a:srgbClr val="002060"/>
                </a:solidFill>
              </a:rPr>
              <a:t>Church  </a:t>
            </a:r>
          </a:p>
          <a:p>
            <a:pPr marL="342900" indent="-342900" algn="ctr"/>
            <a:r>
              <a:rPr lang="en-US" sz="2400" b="1" dirty="0" smtClean="0">
                <a:solidFill>
                  <a:srgbClr val="002060"/>
                </a:solidFill>
              </a:rPr>
              <a:t>planted </a:t>
            </a:r>
            <a:r>
              <a:rPr lang="en-US" sz="2400" b="1" dirty="0">
                <a:solidFill>
                  <a:srgbClr val="002060"/>
                </a:solidFill>
              </a:rPr>
              <a:t>at different times, ~3rd–12th century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s://www.best4hedging.co.uk/blog/wp-content/uploads/2015/02/Yew-trees-at-Painsw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479423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ritainexpress.com/zen/albums/potd/Holywell-9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258406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404664"/>
            <a:ext cx="53412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Saint </a:t>
            </a:r>
            <a:r>
              <a:rPr lang="en-US" sz="4400" b="1" dirty="0" err="1" smtClean="0">
                <a:solidFill>
                  <a:srgbClr val="002060"/>
                </a:solidFill>
              </a:rPr>
              <a:t>Winefride’s</a:t>
            </a:r>
            <a:r>
              <a:rPr lang="en-US" sz="4400" b="1" dirty="0" smtClean="0">
                <a:solidFill>
                  <a:srgbClr val="002060"/>
                </a:solidFill>
              </a:rPr>
              <a:t> Well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805264"/>
            <a:ext cx="6543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Historically claimed to have healing waters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548680"/>
            <a:ext cx="3841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Llangollen</a:t>
            </a:r>
            <a:r>
              <a:rPr lang="en-US" sz="4000" b="1" dirty="0" smtClean="0">
                <a:solidFill>
                  <a:srgbClr val="002060"/>
                </a:solidFill>
              </a:rPr>
              <a:t> Bridge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viptravel.ru/upload/iblock/cf1/cf196e03140129849be6efb401b670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721271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5445224"/>
            <a:ext cx="6571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The first stone bridge to span </a:t>
            </a:r>
            <a:r>
              <a:rPr lang="en-US" sz="3200" b="1" dirty="0" smtClean="0">
                <a:solidFill>
                  <a:srgbClr val="002060"/>
                </a:solidFill>
              </a:rPr>
              <a:t>the Dee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83671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Gresford</a:t>
            </a:r>
            <a:r>
              <a:rPr lang="en-US" sz="4000" b="1" dirty="0" smtClean="0">
                <a:solidFill>
                  <a:srgbClr val="002060"/>
                </a:solidFill>
              </a:rPr>
              <a:t> bells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www.allsaintsgresford.org.uk/northchurch3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556792"/>
            <a:ext cx="4277068" cy="3345954"/>
          </a:xfrm>
          <a:prstGeom prst="rect">
            <a:avLst/>
          </a:prstGeom>
          <a:noFill/>
        </p:spPr>
      </p:pic>
      <p:pic>
        <p:nvPicPr>
          <p:cNvPr id="8196" name="Picture 4" descr="http://news.bbc.co.uk/nol/shared/spl/hi/pop_ups/06/uk_gresford_bells/img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285750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5229200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The church bells are listed for their purity and </a:t>
            </a:r>
            <a:r>
              <a:rPr lang="en-US" sz="2800" b="1" dirty="0" smtClean="0">
                <a:solidFill>
                  <a:srgbClr val="002060"/>
                </a:solidFill>
              </a:rPr>
              <a:t>tone (13century)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476672"/>
            <a:ext cx="23803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Snowdon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://ox.mx5oc.co.uk/events/3peaks/snow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120680" cy="41590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5445224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Highest mountain in </a:t>
            </a:r>
            <a:r>
              <a:rPr lang="en-US" sz="3200" b="1" dirty="0" smtClean="0">
                <a:solidFill>
                  <a:srgbClr val="002060"/>
                </a:solidFill>
              </a:rPr>
              <a:t>Wales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at 3,560 ft (1,085 m)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2016-03-23T15:15:48Z</dcterms:created>
  <dcterms:modified xsi:type="dcterms:W3CDTF">2016-03-23T16:38:15Z</dcterms:modified>
</cp:coreProperties>
</file>