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8" r:id="rId4"/>
    <p:sldId id="259" r:id="rId5"/>
    <p:sldId id="260" r:id="rId6"/>
    <p:sldId id="261" r:id="rId7"/>
    <p:sldId id="257" r:id="rId8"/>
    <p:sldId id="262" r:id="rId9"/>
    <p:sldId id="263" r:id="rId10"/>
    <p:sldId id="266" r:id="rId11"/>
    <p:sldId id="267" r:id="rId12"/>
    <p:sldId id="268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0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440E-2611-4FEB-8DF9-20428415E1BF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42D1-A418-4105-8181-995BC5F8B0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440E-2611-4FEB-8DF9-20428415E1BF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42D1-A418-4105-8181-995BC5F8B0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440E-2611-4FEB-8DF9-20428415E1BF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42D1-A418-4105-8181-995BC5F8B0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440E-2611-4FEB-8DF9-20428415E1BF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42D1-A418-4105-8181-995BC5F8B0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440E-2611-4FEB-8DF9-20428415E1BF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42D1-A418-4105-8181-995BC5F8B0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440E-2611-4FEB-8DF9-20428415E1BF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42D1-A418-4105-8181-995BC5F8B0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440E-2611-4FEB-8DF9-20428415E1BF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42D1-A418-4105-8181-995BC5F8B0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440E-2611-4FEB-8DF9-20428415E1BF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42D1-A418-4105-8181-995BC5F8B0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440E-2611-4FEB-8DF9-20428415E1BF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42D1-A418-4105-8181-995BC5F8B0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440E-2611-4FEB-8DF9-20428415E1BF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42D1-A418-4105-8181-995BC5F8B0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440E-2611-4FEB-8DF9-20428415E1BF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42D1-A418-4105-8181-995BC5F8B0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D440E-2611-4FEB-8DF9-20428415E1BF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B42D1-A418-4105-8181-995BC5F8B0C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allcastles.ru/assets/images/1/13917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ainexpress.com/wales/anglesey/castles/caernarfon.htm" TargetMode="External"/><Relationship Id="rId2" Type="http://schemas.openxmlformats.org/officeDocument/2006/relationships/hyperlink" Target="https://en.wikipedia.org/wiki/Caernarfon_Castl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xploring-castles.com/caernarfon_castle.html" TargetMode="External"/><Relationship Id="rId4" Type="http://schemas.openxmlformats.org/officeDocument/2006/relationships/hyperlink" Target="http://www.caernarfon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572000" y="5380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err="1" smtClean="0">
                <a:solidFill>
                  <a:srgbClr val="002060"/>
                </a:solidFill>
              </a:rPr>
              <a:t>Шайдурова</a:t>
            </a:r>
            <a:r>
              <a:rPr lang="ru-RU" b="1" dirty="0" smtClean="0">
                <a:solidFill>
                  <a:srgbClr val="002060"/>
                </a:solidFill>
              </a:rPr>
              <a:t> Валентина Федоровна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Учитель английского языка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 ГБОУ «Школа №106»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Санкт-Петербург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2016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3573016"/>
            <a:ext cx="75608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</a:rPr>
              <a:t>Caernarfon</a:t>
            </a:r>
            <a:r>
              <a:rPr lang="en-US" sz="3200" b="1" dirty="0" smtClean="0">
                <a:solidFill>
                  <a:srgbClr val="C00000"/>
                </a:solidFill>
              </a:rPr>
              <a:t> Castle: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 10 Amazing Facts About This Incredible Welsh Castle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4" name="Picture 2" descr="Замок Карнарвон со стороны реки Сейонт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692696"/>
            <a:ext cx="4013051" cy="273630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13277" y="692696"/>
            <a:ext cx="87307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3.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Caernarfon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was the birthplace of the first Prince of Wales 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a man who could 'never speak a word of English'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2924944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Edward of </a:t>
            </a:r>
            <a:r>
              <a:rPr lang="en-US" sz="2400" b="1" dirty="0" err="1">
                <a:solidFill>
                  <a:srgbClr val="002060"/>
                </a:solidFill>
              </a:rPr>
              <a:t>Caernarfon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became </a:t>
            </a:r>
            <a:r>
              <a:rPr lang="en-US" sz="2400" b="1" dirty="0">
                <a:solidFill>
                  <a:srgbClr val="002060"/>
                </a:solidFill>
              </a:rPr>
              <a:t>King of England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(</a:t>
            </a:r>
            <a:r>
              <a:rPr lang="en-US" sz="2400" b="1" dirty="0">
                <a:solidFill>
                  <a:srgbClr val="002060"/>
                </a:solidFill>
              </a:rPr>
              <a:t>Edward II of England) in 1307.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4579" name="Picture 3" descr="http://www.royalcentral.co.uk/wp-content/uploads/2013/09/origin_3409834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2916256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043608" y="4797152"/>
            <a:ext cx="7326686" cy="123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2. Nowadays, it houses some unusual attractions 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including the Museum of the Royal Welsh Fusiliers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9" name="Picture 7" descr="http://www.vectis.co.uk/AuctionImages/352/2546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620000" cy="3905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971600" y="4725144"/>
            <a:ext cx="76104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1. Even today, Princes are 'crowned' inside the castle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Prince Charl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124744"/>
            <a:ext cx="3396580" cy="3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15616" y="5229200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The ceremony of 'investiture' (effectively a 'crowning', or giving the Prince his formal title) takes place in </a:t>
            </a:r>
            <a:r>
              <a:rPr lang="en-US" sz="2000" b="1" dirty="0" err="1">
                <a:solidFill>
                  <a:srgbClr val="002060"/>
                </a:solidFill>
              </a:rPr>
              <a:t>Caernarfon</a:t>
            </a:r>
            <a:r>
              <a:rPr lang="en-US" sz="2000" b="1" dirty="0">
                <a:solidFill>
                  <a:srgbClr val="002060"/>
                </a:solidFill>
              </a:rPr>
              <a:t> Castle.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Charles</a:t>
            </a:r>
            <a:r>
              <a:rPr lang="en-US" sz="2000" b="1" dirty="0">
                <a:solidFill>
                  <a:srgbClr val="002060"/>
                </a:solidFill>
              </a:rPr>
              <a:t>, Prince of Wales, received his title here in 1969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5805264"/>
            <a:ext cx="4551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Edward VIII was granted his title in 1911</a:t>
            </a:r>
            <a:r>
              <a:rPr lang="en-US" dirty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060848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https://en.wikipedia.org/wiki/Caernarfon_Castle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29249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http://www.britainexpress.com/wales/anglesey/castles/caernarfon.htm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3861048"/>
            <a:ext cx="2985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http://www.caernarfon.com/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42930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5"/>
              </a:rPr>
              <a:t>http://www.exploring-castles.com/caernarfon_castle.html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5157192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http://www.exploring-castles.com/caernarfon_castle.html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4365104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Caernarfon</a:t>
            </a:r>
            <a:r>
              <a:rPr lang="en-US" sz="2400" b="1" dirty="0" smtClean="0">
                <a:solidFill>
                  <a:srgbClr val="002060"/>
                </a:solidFill>
              </a:rPr>
              <a:t> Castle (English spelling </a:t>
            </a:r>
            <a:r>
              <a:rPr lang="en-US" sz="2400" b="1" i="1" dirty="0" smtClean="0">
                <a:solidFill>
                  <a:srgbClr val="002060"/>
                </a:solidFill>
              </a:rPr>
              <a:t>Caernarvon</a:t>
            </a:r>
            <a:r>
              <a:rPr lang="en-US" sz="2400" b="1" dirty="0" smtClean="0">
                <a:solidFill>
                  <a:srgbClr val="002060"/>
                </a:solidFill>
              </a:rPr>
              <a:t>) is one of the top tourist attractions in the whole of Wales - and one of the most impressive castles in the whole of the UK.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Британия, июнь 2013 15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88640"/>
            <a:ext cx="5508104" cy="41310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43366" y="4725144"/>
            <a:ext cx="83808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10.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Caernarfon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Castle was the  most ambitious project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 Edward I.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 elaborate town-walls, alongside the sheer size of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Caernarfon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meant that it was Edward's 'definitive' castle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a string of important works.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aernarf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404664"/>
            <a:ext cx="5472608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3528" y="4653136"/>
            <a:ext cx="8006872" cy="114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9.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Caernarfon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was enshrined in Roman myth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and Edward I wanted to stamp his mark on ancient legends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 descr="Caernarfon Castle turr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5472608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475656" y="5085184"/>
            <a:ext cx="6964342" cy="86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8.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Caernarfon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has an unusual 'hourglass' design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Caernarfon Cas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0688"/>
            <a:ext cx="5616624" cy="42124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35696" y="5589240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However, it's best to imagine the castle looking a bit like a 'figure of 8'.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70841" y="4375557"/>
            <a:ext cx="7139519" cy="123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7.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Caernarfon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Castle was a project of phenomenal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expense and scale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5373216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 Records at his time show an expenditure of £22,000 - a huge sum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Британия, июнь 2013 15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476672"/>
            <a:ext cx="5076056" cy="38070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979712" y="4941168"/>
            <a:ext cx="5538119" cy="142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6. The octagonal towers of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Caernarfon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give away its lofty status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 descr="Caernarfon Castle Turre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20688"/>
            <a:ext cx="5472608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95736" y="4941168"/>
            <a:ext cx="4616457" cy="123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5. The huge gatehouses display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the true might of the castle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aernarfon Castle Gateho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3657600" cy="4876801"/>
          </a:xfrm>
          <a:prstGeom prst="rect">
            <a:avLst/>
          </a:prstGeom>
          <a:noFill/>
        </p:spPr>
      </p:pic>
      <p:pic>
        <p:nvPicPr>
          <p:cNvPr id="4101" name="Picture 5" descr="https://upload.wikimedia.org/wikipedia/commons/thumb/4/4e/Caernafon_Castle_Panorama_%288074250217%29.jpg/300px-Caernafon_Castle_Panorama_%288074250217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052736"/>
            <a:ext cx="5131435" cy="292492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691680" y="5085184"/>
            <a:ext cx="6210611" cy="114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Caernarfon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Castle was still attacked and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overcome by Welsh rebels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aernarfon Castle Interi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80728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346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2016-03-26T17:12:15Z</dcterms:created>
  <dcterms:modified xsi:type="dcterms:W3CDTF">2016-03-26T18:40:33Z</dcterms:modified>
</cp:coreProperties>
</file>