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sldIdLst>
    <p:sldId id="256" r:id="rId2"/>
    <p:sldId id="275" r:id="rId3"/>
    <p:sldId id="267" r:id="rId4"/>
    <p:sldId id="268" r:id="rId5"/>
    <p:sldId id="258" r:id="rId6"/>
    <p:sldId id="274" r:id="rId7"/>
    <p:sldId id="257" r:id="rId8"/>
    <p:sldId id="260" r:id="rId9"/>
    <p:sldId id="259" r:id="rId10"/>
    <p:sldId id="261" r:id="rId11"/>
    <p:sldId id="262" r:id="rId12"/>
    <p:sldId id="263" r:id="rId13"/>
    <p:sldId id="265" r:id="rId14"/>
    <p:sldId id="264" r:id="rId15"/>
    <p:sldId id="266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BE3E9-A0AF-4240-94B4-786F4BAC95D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EADD9-E152-40DD-BFD1-001D6F5F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5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ADD9-E152-40DD-BFD1-001D6F5FA6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1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stewards.org/nature-animal-quotes.ht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zzfeed.com/alanamassey/animals-quotes-to-make-you-human#.lcbYkZ476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" y="3175"/>
            <a:ext cx="913787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7384" y="38508"/>
            <a:ext cx="786657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400" b="1" dirty="0">
                <a:ln w="50800"/>
                <a:effectLst>
                  <a:glow rad="2159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A</a:t>
            </a:r>
            <a:r>
              <a:rPr lang="en-US" sz="4400" b="1" dirty="0" smtClean="0">
                <a:ln w="50800"/>
                <a:effectLst>
                  <a:glow rad="2159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nimals </a:t>
            </a:r>
            <a:r>
              <a:rPr lang="en-US" sz="4400" b="1" dirty="0">
                <a:ln w="50800"/>
                <a:effectLst>
                  <a:glow rad="2159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A</a:t>
            </a:r>
            <a:r>
              <a:rPr lang="en-US" sz="4400" b="1" dirty="0" smtClean="0">
                <a:ln w="50800"/>
                <a:effectLst>
                  <a:glow rad="2159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doring Flowers</a:t>
            </a:r>
            <a:endParaRPr lang="ru-RU" sz="4400" b="1" dirty="0">
              <a:ln w="50800"/>
              <a:effectLst>
                <a:glow rad="2159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518" y="486916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883882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викторина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7-11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/>
          <a:stretch/>
        </p:blipFill>
        <p:spPr bwMode="auto">
          <a:xfrm>
            <a:off x="0" y="7676"/>
            <a:ext cx="9144000" cy="685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6859" y="2420888"/>
            <a:ext cx="34995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Nature has been for me, for as long as I remember, a source of solace, inspiration, adventure, and delight; a home, a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companion,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a … . 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Lorraine </a:t>
            </a:r>
            <a:r>
              <a:rPr lang="en-US" sz="24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Anderson </a:t>
            </a:r>
            <a:endParaRPr lang="en-US" sz="24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860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teacher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3355" y="2420888"/>
            <a:ext cx="33825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We have forgotten the earth, forgotten it in the sense that we fail to regard it </a:t>
            </a:r>
            <a:endParaRPr lang="en-US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as 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 source of 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our … . 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Fairfield </a:t>
            </a:r>
            <a:r>
              <a:rPr lang="en-US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Osborn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03848" y="60107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life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" y="0"/>
            <a:ext cx="91557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0454" y="1972780"/>
            <a:ext cx="36386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 am in favor of animal rights as well as human rights.  That is the </a:t>
            </a: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… of 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 whole human being.  </a:t>
            </a:r>
            <a:endParaRPr lang="en-US" sz="2800" dirty="0" smtClean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Abraham 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Lincoln</a:t>
            </a:r>
            <a:endParaRPr lang="en-US" sz="2800" dirty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0454" y="525868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way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1" y="-17512"/>
            <a:ext cx="9165427" cy="687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20" y="2700903"/>
            <a:ext cx="331851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greatness of a </a:t>
            </a: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… and 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its moral progress can be judged by the way its animals are treated.  Mahatma Gandhi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11960" y="59138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nation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5" y="0"/>
            <a:ext cx="92053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7" y="1988840"/>
            <a:ext cx="29905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Love the animals:  … has given them the rudiments of thought and untroubled joy.</a:t>
            </a:r>
            <a:endParaRPr lang="en-US" sz="2800" dirty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89650" y="53732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God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r="4196" b="429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1340768"/>
            <a:ext cx="33123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An animal's eyes have the power to speak a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great … .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Martin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Buber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91680" y="436510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language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r="2852"/>
          <a:stretch/>
        </p:blipFill>
        <p:spPr bwMode="auto">
          <a:xfrm>
            <a:off x="-80210" y="0"/>
            <a:ext cx="9224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713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Thank </a:t>
            </a:r>
            <a:r>
              <a:rPr lang="en-US" sz="3600" b="1" dirty="0" smtClean="0">
                <a:ln w="5080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you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For </a:t>
            </a:r>
            <a:r>
              <a:rPr lang="en-US" sz="3600" b="1" dirty="0" smtClean="0">
                <a:ln w="5080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Taking </a:t>
            </a:r>
            <a:r>
              <a:rPr lang="en-US" sz="3600" b="1" dirty="0" smtClean="0">
                <a:ln w="5080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Part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 in the Quiz</a:t>
            </a:r>
            <a:r>
              <a:rPr lang="en-US" sz="3600" b="1" dirty="0" smtClean="0">
                <a:ln w="5080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! </a:t>
            </a: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6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213" y="881845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00B0F0"/>
                </a:solidFill>
                <a:hlinkClick r:id="rId3"/>
              </a:rPr>
              <a:t>www.globalstewards.org/nature-animal-quotes.htm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  <a:hlinkClick r:id="rId4"/>
              </a:rPr>
              <a:t>http://www.buzzfeed.com/alanamassey/animals-quotes-to-make-you-human#.</a:t>
            </a:r>
            <a:r>
              <a:rPr lang="en-US" dirty="0" smtClean="0">
                <a:solidFill>
                  <a:srgbClr val="00B0F0"/>
                </a:solidFill>
                <a:hlinkClick r:id="rId4"/>
              </a:rPr>
              <a:t>lcbYkZ476M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4440" y="260647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Sources 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/>
          <a:stretch/>
        </p:blipFill>
        <p:spPr bwMode="auto">
          <a:xfrm>
            <a:off x="0" y="0"/>
            <a:ext cx="92713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588" y="117693"/>
            <a:ext cx="53025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effectLst>
                  <a:glow rad="279400">
                    <a:srgbClr val="FFFF00">
                      <a:alpha val="60000"/>
                    </a:srgbClr>
                  </a:glow>
                </a:effectLst>
              </a:rPr>
              <a:t>Earth laughs in </a:t>
            </a:r>
            <a:r>
              <a:rPr lang="en-US" sz="3600" b="1" dirty="0" smtClean="0">
                <a:solidFill>
                  <a:srgbClr val="0000CC"/>
                </a:solidFill>
                <a:effectLst>
                  <a:glow rad="279400">
                    <a:srgbClr val="FFFF00">
                      <a:alpha val="60000"/>
                    </a:srgbClr>
                  </a:glow>
                </a:effectLst>
              </a:rPr>
              <a:t>flowers</a:t>
            </a:r>
            <a:r>
              <a:rPr lang="ru-RU" sz="3600" b="1" dirty="0" smtClean="0">
                <a:solidFill>
                  <a:srgbClr val="0000CC"/>
                </a:solidFill>
                <a:effectLst>
                  <a:glow rad="279400">
                    <a:srgbClr val="FFFF00">
                      <a:alpha val="60000"/>
                    </a:srgbClr>
                  </a:glow>
                </a:effectLst>
              </a:rPr>
              <a:t>. </a:t>
            </a:r>
            <a:endParaRPr lang="ru-RU" sz="3600" b="1" dirty="0">
              <a:solidFill>
                <a:srgbClr val="0000CC"/>
              </a:solidFill>
              <a:effectLst>
                <a:glow rad="279400">
                  <a:srgbClr val="FFFF00">
                    <a:alpha val="60000"/>
                  </a:srgbClr>
                </a:glow>
              </a:effectLst>
            </a:endParaRPr>
          </a:p>
          <a:p>
            <a:r>
              <a:rPr lang="en-US" sz="3600" b="1" dirty="0" smtClean="0">
                <a:solidFill>
                  <a:srgbClr val="0000CC"/>
                </a:solidFill>
                <a:effectLst>
                  <a:glow rad="279400">
                    <a:srgbClr val="FFFF00">
                      <a:alpha val="60000"/>
                    </a:srgbClr>
                  </a:glow>
                </a:effectLst>
              </a:rPr>
              <a:t>And there are </a:t>
            </a:r>
          </a:p>
          <a:p>
            <a:r>
              <a:rPr lang="en-US" sz="3600" b="1" dirty="0" smtClean="0">
                <a:solidFill>
                  <a:srgbClr val="0000CC"/>
                </a:solidFill>
                <a:effectLst>
                  <a:glow rad="279400">
                    <a:srgbClr val="FFFF00">
                      <a:alpha val="60000"/>
                    </a:srgbClr>
                  </a:glow>
                </a:effectLst>
              </a:rPr>
              <a:t>some </a:t>
            </a:r>
          </a:p>
          <a:p>
            <a:r>
              <a:rPr lang="en-US" sz="3600" b="1" dirty="0" smtClean="0">
                <a:solidFill>
                  <a:srgbClr val="0000CC"/>
                </a:solidFill>
                <a:effectLst>
                  <a:glow rad="279400">
                    <a:srgbClr val="FFFF00">
                      <a:alpha val="60000"/>
                    </a:srgbClr>
                  </a:glow>
                </a:effectLst>
              </a:rPr>
              <a:t>flowers which</a:t>
            </a:r>
          </a:p>
          <a:p>
            <a:r>
              <a:rPr lang="en-US" sz="3600" b="1" dirty="0" smtClean="0">
                <a:solidFill>
                  <a:srgbClr val="0000CC"/>
                </a:solidFill>
                <a:effectLst>
                  <a:glow rad="279400">
                    <a:srgbClr val="FFFF00">
                      <a:alpha val="60000"/>
                    </a:srgbClr>
                  </a:glow>
                </a:effectLst>
              </a:rPr>
              <a:t>attract animals. </a:t>
            </a:r>
          </a:p>
          <a:p>
            <a:r>
              <a:rPr lang="en-US" sz="3600" b="1" dirty="0" smtClean="0">
                <a:solidFill>
                  <a:srgbClr val="0000CC"/>
                </a:solidFill>
                <a:effectLst>
                  <a:glow rad="279400">
                    <a:srgbClr val="FFFF00">
                      <a:alpha val="60000"/>
                    </a:srgbClr>
                  </a:glow>
                </a:effectLst>
              </a:rPr>
              <a:t>May be, there are </a:t>
            </a:r>
          </a:p>
          <a:p>
            <a:r>
              <a:rPr lang="en-US" sz="3600" b="1" dirty="0" smtClean="0">
                <a:solidFill>
                  <a:srgbClr val="0000CC"/>
                </a:solidFill>
                <a:effectLst>
                  <a:glow rad="279400">
                    <a:srgbClr val="FFFF00">
                      <a:alpha val="60000"/>
                    </a:srgbClr>
                  </a:glow>
                </a:effectLst>
              </a:rPr>
              <a:t>some  animals that </a:t>
            </a:r>
          </a:p>
          <a:p>
            <a:r>
              <a:rPr lang="en-US" sz="3600" b="1" dirty="0" smtClean="0">
                <a:solidFill>
                  <a:srgbClr val="0000CC"/>
                </a:solidFill>
                <a:effectLst>
                  <a:glow rad="279400">
                    <a:srgbClr val="FFFF00">
                      <a:alpha val="60000"/>
                    </a:srgbClr>
                  </a:glow>
                </a:effectLst>
              </a:rPr>
              <a:t>love some flowers with special Love. Well, watch the animals </a:t>
            </a:r>
          </a:p>
          <a:p>
            <a:r>
              <a:rPr lang="en-US" sz="3600" b="1" dirty="0" smtClean="0">
                <a:solidFill>
                  <a:srgbClr val="0000CC"/>
                </a:solidFill>
                <a:effectLst>
                  <a:glow rad="279400">
                    <a:srgbClr val="FFFF00">
                      <a:alpha val="60000"/>
                    </a:srgbClr>
                  </a:glow>
                </a:effectLst>
              </a:rPr>
              <a:t>who  adore flowers! </a:t>
            </a:r>
            <a:endParaRPr lang="ru-RU" sz="3600" dirty="0">
              <a:solidFill>
                <a:srgbClr val="0000CC"/>
              </a:solidFill>
              <a:effectLst>
                <a:glow rad="279400">
                  <a:srgbClr val="FFFF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7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r="7419"/>
          <a:stretch/>
        </p:blipFill>
        <p:spPr bwMode="auto">
          <a:xfrm>
            <a:off x="0" y="-28256"/>
            <a:ext cx="9144000" cy="688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1908610"/>
            <a:ext cx="496855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Our little Spaceship Earth is only eight thousand miles in diameter, which is almost a negligible dimension in the great vastness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of</a:t>
            </a:r>
            <a:r>
              <a:rPr lang="ru-RU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… . 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R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. Buckminster Fuller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48064" y="5877272"/>
            <a:ext cx="375544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space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53116" y="1943349"/>
            <a:ext cx="400617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“Animals are such agreeable friends―they ask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no … ,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they pass no criticisms.” ― George Eliot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95936" y="55945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questions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076056" y="2348880"/>
            <a:ext cx="37106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more clearly we can focus our attention on the wonders and realities of the universe about us, the less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… we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shall have for destruction.  Rachel Carson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3" y="587785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taste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" y="-26440"/>
            <a:ext cx="9148903" cy="688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277" y="2001148"/>
            <a:ext cx="30243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“Animals are the </a:t>
            </a: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… between 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us and the beauty of all that is natural</a:t>
            </a: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.” 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― Trisha </a:t>
            </a:r>
            <a:r>
              <a:rPr lang="en-US" sz="2800" dirty="0" err="1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McCagh</a:t>
            </a:r>
            <a:endParaRPr lang="en-US" sz="2800" dirty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585213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bridge 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/>
          <a:stretch/>
        </p:blipFill>
        <p:spPr bwMode="auto">
          <a:xfrm>
            <a:off x="0" y="0"/>
            <a:ext cx="91376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580112" y="1556791"/>
            <a:ext cx="32065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first </a:t>
            </a: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… of 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ecology is that everything is related to everything else. </a:t>
            </a:r>
            <a:endParaRPr lang="en-US" sz="2800" dirty="0" smtClean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4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Barry Commoner</a:t>
            </a:r>
            <a:endParaRPr lang="en-US" sz="2400" dirty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5724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law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71"/>
            <a:ext cx="9117505" cy="683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45260" y="2636912"/>
            <a:ext cx="358360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What we most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need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to do is 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to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hear 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within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us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… of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Earth crying.  </a:t>
            </a:r>
            <a:r>
              <a:rPr lang="en-US" sz="280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Thich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Nhat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Hanh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217677" y="502158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sound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9" y="1972036"/>
            <a:ext cx="36861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Deep in their roots, all flowers keep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the … .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Theodore Roethke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6612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400</Words>
  <Application>Microsoft Office PowerPoint</Application>
  <PresentationFormat>Экран (4:3)</PresentationFormat>
  <Paragraphs>70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47</cp:revision>
  <dcterms:created xsi:type="dcterms:W3CDTF">2016-01-10T12:56:23Z</dcterms:created>
  <dcterms:modified xsi:type="dcterms:W3CDTF">2016-03-27T13:48:52Z</dcterms:modified>
</cp:coreProperties>
</file>