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0"/>
  </p:notesMasterIdLst>
  <p:sldIdLst>
    <p:sldId id="256" r:id="rId2"/>
    <p:sldId id="268" r:id="rId3"/>
    <p:sldId id="267" r:id="rId4"/>
    <p:sldId id="258" r:id="rId5"/>
    <p:sldId id="274" r:id="rId6"/>
    <p:sldId id="257" r:id="rId7"/>
    <p:sldId id="259" r:id="rId8"/>
    <p:sldId id="260" r:id="rId9"/>
    <p:sldId id="262" r:id="rId10"/>
    <p:sldId id="276" r:id="rId11"/>
    <p:sldId id="265" r:id="rId12"/>
    <p:sldId id="263" r:id="rId13"/>
    <p:sldId id="277" r:id="rId14"/>
    <p:sldId id="261" r:id="rId15"/>
    <p:sldId id="266" r:id="rId16"/>
    <p:sldId id="264" r:id="rId17"/>
    <p:sldId id="269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E3E9-A0AF-4240-94B4-786F4BAC95D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EADD9-E152-40DD-BFD1-001D6F5FA6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5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EADD9-E152-40DD-BFD1-001D6F5FA6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616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aeriefae.50megs.com/enchanted_tulips.htm" TargetMode="External"/><Relationship Id="rId3" Type="http://schemas.openxmlformats.org/officeDocument/2006/relationships/hyperlink" Target="http://allpoetry.com/poem/10491183-Tulip-Love-by-Carlstromct" TargetMode="External"/><Relationship Id="rId7" Type="http://schemas.openxmlformats.org/officeDocument/2006/relationships/hyperlink" Target="https://www.google.com/search?q=The+tulips+are+dancing+in+the+cool+summer+breeze&amp;oq=The+tulips+are+dancing+in+the+cool+summer+breeze&amp;sourceid=chrome&amp;ie=UTF-8&amp;gws_rd=ssl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app1.dlib.indiana.edu/vwwp/view?docId=VAB7182&amp;chunk.id=d1e6067&amp;brand=vwwp&amp;doc.view=0&amp;anchor.id=#VAB7182-104" TargetMode="External"/><Relationship Id="rId5" Type="http://schemas.openxmlformats.org/officeDocument/2006/relationships/hyperlink" Target="http://www.inspirationalstories.com/poems/the-image-of-a-tulip-raymond-a-foss-poem/" TargetMode="External"/><Relationship Id="rId4" Type="http://schemas.openxmlformats.org/officeDocument/2006/relationships/hyperlink" Target="http://www.inspirationalstories.com/poems/hora-stellatrix-amy-lowell-poe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http://s58.radikal.ru/i162/1402/f9/bf1f45168d8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90" y="-28982"/>
            <a:ext cx="9163889" cy="688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79131" y="-9582"/>
            <a:ext cx="4774833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4800" b="1" dirty="0" smtClean="0">
                <a:ln w="50800"/>
                <a:solidFill>
                  <a:srgbClr val="FFFF00"/>
                </a:solidFill>
                <a:latin typeface="Arial Black" panose="020B0A04020102020204" pitchFamily="34" charset="0"/>
              </a:rPr>
              <a:t>Tulips Beauty</a:t>
            </a:r>
            <a:endParaRPr lang="ru-RU" sz="4800" b="1" dirty="0">
              <a:ln w="50800"/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279" y="5188366"/>
            <a:ext cx="8856685" cy="166199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4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4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Союза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556" y="3861048"/>
            <a:ext cx="88388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</a:p>
          <a:p>
            <a:pPr algn="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викторина </a:t>
            </a:r>
          </a:p>
          <a:p>
            <a:pPr algn="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для 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7-11</a:t>
            </a:r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algn="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классов</a:t>
            </a: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12160" y="2157473"/>
            <a:ext cx="28841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Tulips welcome the new season of spring;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the wonder and beauty that </a:t>
            </a:r>
            <a:r>
              <a:rPr lang="en-US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new …  brings</a:t>
            </a:r>
            <a:r>
              <a:rPr lang="en-US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.</a:t>
            </a:r>
            <a:endParaRPr lang="en-US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83768" y="55892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 love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0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r="20682"/>
          <a:stretch/>
        </p:blipFill>
        <p:spPr bwMode="auto">
          <a:xfrm>
            <a:off x="0" y="-41097"/>
            <a:ext cx="9410007" cy="688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05003" y="2137288"/>
            <a:ext cx="445721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image of a tulip,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of a crocus, a daffodil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must be in the heart of each cell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coming from the </a:t>
            </a:r>
            <a:r>
              <a:rPr lang="en-US" sz="2800" dirty="0" smtClean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rising </a:t>
            </a: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so </a:t>
            </a:r>
            <a:r>
              <a:rPr lang="en-US" sz="2800" dirty="0" smtClean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well.</a:t>
            </a:r>
            <a:endParaRPr lang="en-US" sz="2800" dirty="0">
              <a:ln w="50800"/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83568" y="443711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earth</a:t>
            </a: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68"/>
          <a:stretch/>
        </p:blipFill>
        <p:spPr bwMode="auto">
          <a:xfrm>
            <a:off x="0" y="0"/>
            <a:ext cx="9161539" cy="683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18198" y="2153653"/>
            <a:ext cx="489761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stars hang thick </a:t>
            </a:r>
            <a:endParaRPr lang="en-US" sz="2800" dirty="0" smtClean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in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apple tree,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south wind smells of the pungent sea,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Gold tulip cups are heavy with … .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night's for you, Sweetheart, for you!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7544" y="580526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dew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99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636911"/>
            <a:ext cx="62646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While nodding in fields of new grass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,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blooming in beauty to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last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For only the briefest of hours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,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Sweet tulips! Your rainbow of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flowers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Has brightened this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of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ours.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~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Amanda </a:t>
            </a:r>
            <a:r>
              <a:rPr lang="en-US" sz="2800" dirty="0" err="1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Barrickman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292080" y="5805264"/>
            <a:ext cx="352839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landscape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" r="5174"/>
          <a:stretch/>
        </p:blipFill>
        <p:spPr bwMode="auto">
          <a:xfrm>
            <a:off x="-1" y="16387"/>
            <a:ext cx="9144001" cy="68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2397" y="1799696"/>
            <a:ext cx="401710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tulips are dancing in the cool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breeze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Would you hold me and dance with me, please? </a:t>
            </a:r>
            <a:endParaRPr lang="en-US" sz="2800" dirty="0" smtClean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Bonnie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Gail Carter </a:t>
            </a:r>
            <a:endParaRPr lang="en-US" sz="24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716016" y="591521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summer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8"/>
          <a:stretch/>
        </p:blipFill>
        <p:spPr bwMode="auto">
          <a:xfrm>
            <a:off x="-112295" y="0"/>
            <a:ext cx="9289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148063" y="2492896"/>
            <a:ext cx="38195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“By the pixies’ magic power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Do my tulips always flower,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By the pixies’ magic spell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Do they give so sweet a smell!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Tulips, tulips, red and white,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Fill the pixies </a:t>
            </a:r>
            <a:r>
              <a:rPr lang="en-US" sz="2800" dirty="0" smtClean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with … !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Maud </a:t>
            </a:r>
            <a:r>
              <a:rPr lang="en-US" sz="2400" dirty="0" err="1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Keary</a:t>
            </a:r>
            <a:endParaRPr lang="en-US" sz="2400" dirty="0">
              <a:ln w="50800"/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5899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delight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img-fotki.yandex.ru/get/6729/47606540.79/0_f0a03_11d5648f_X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99" y="0"/>
            <a:ext cx="91683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1\Desktop\т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68"/>
            <a:ext cx="5256729" cy="685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355976" y="2624603"/>
            <a:ext cx="452868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In rainbow </a:t>
            </a:r>
            <a:r>
              <a:rPr lang="en-US" sz="2800" dirty="0" err="1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colours</a:t>
            </a: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brilliant and stately, a vision to surely yield a sigh,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Ponder thus upon the regal tulip, it has </a:t>
            </a:r>
            <a:r>
              <a:rPr lang="en-US" sz="2800" dirty="0" smtClean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pure  … , </a:t>
            </a: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you cannot deny.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Ernestine </a:t>
            </a:r>
            <a:r>
              <a:rPr lang="en-US" sz="2800" dirty="0" err="1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Northover</a:t>
            </a:r>
            <a:endParaRPr lang="en-US" sz="2800" dirty="0">
              <a:ln w="50800"/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079957" y="594928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beauty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AutoShape 2" descr="http://animation.99px.ru/cms/mhost.php?tid=86&amp;act=getimage&amp;id=1013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5" descr="http://animation.99px.ru/cms/mhost.php?tid=86&amp;act=getimage&amp;id=1013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://animation.99px.ru/cms/mhost.php?tid=86&amp;act=getimage&amp;id=1013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9" descr="http://animation.99px.ru/cms/mhost.php?tid=86&amp;act=getimage&amp;id=1013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130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Thank you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For Taking Part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ln w="5080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Arial Black" panose="020B0A04020102020204" pitchFamily="34" charset="0"/>
              </a:rPr>
              <a:t> in the Quiz! </a:t>
            </a:r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Arial Black" panose="020B0A040201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024" y="2996952"/>
            <a:ext cx="4628909" cy="372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45.media.tumblr.com/a1bb38e2c67a501e21ae338cb8ba0315/tumblr_n30d17oNf11r4zr2vo1_r1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59" y="0"/>
            <a:ext cx="127472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861048"/>
            <a:ext cx="117446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http://</a:t>
            </a:r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  <a:hlinkClick r:id="rId3"/>
              </a:rPr>
              <a:t>allpoetry.com/poem/10491183-Tulip-Love-by-Carlstromct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http://www.inspirationalstories.com/poems/hora-stellatrix-amy-lowell-poem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5"/>
              </a:rPr>
              <a:t>http://www.inspirationalstories.com/poems/the-image-of-a-tulip-raymond-a-foss-poem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hlinkClick r:id="rId6"/>
              </a:rPr>
              <a:t>http://webapp1.dlib.indiana.edu/vwwp/view?docId=VAB7182&amp;chunk.id=d1e6067&amp;brand=vwwp&amp;doc.view=0&amp;anchor.id=#</a:t>
            </a:r>
            <a:r>
              <a:rPr lang="en-US" dirty="0" smtClean="0">
                <a:hlinkClick r:id="rId6"/>
              </a:rPr>
              <a:t>VAB7182-104</a:t>
            </a:r>
            <a:endParaRPr lang="en-US" dirty="0" smtClean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www.google.com/search?q=The+tulips+are+dancing+in+the+cool+summer+breeze&amp;oq=The+tulips+are+dancing+in+the+cool+summer+breeze&amp;sourceid=chrome&amp;ie=UTF-8&amp;gws_rd=ssl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faeriefae.50megs.com/enchanted_tulips.htm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4440" y="260647"/>
            <a:ext cx="1848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Sources </a:t>
            </a:r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8" r="6174"/>
          <a:stretch/>
        </p:blipFill>
        <p:spPr bwMode="auto">
          <a:xfrm>
            <a:off x="0" y="0"/>
            <a:ext cx="91482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504" y="2420888"/>
            <a:ext cx="48965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“A tulip doesn’t strive to impress anyone. It doesn’t struggle to be different than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 … . 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It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doesn’t have to.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It </a:t>
            </a: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is different. And there’s room in the garden for every flower. </a:t>
            </a:r>
            <a:endParaRPr lang="en-US" sz="280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4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Marianne </a:t>
            </a:r>
            <a:r>
              <a:rPr lang="en-US" sz="24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Williamson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419871" y="602128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rose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46"/>
          <a:stretch/>
        </p:blipFill>
        <p:spPr bwMode="auto">
          <a:xfrm>
            <a:off x="15388" y="0"/>
            <a:ext cx="9128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3504" y="2636912"/>
            <a:ext cx="54726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Flowers heal me. Tulips make me happy. I keep myself surrounded by them as soon as they start coming to the island </a:t>
            </a:r>
            <a:r>
              <a:rPr lang="en-US" sz="2800" dirty="0" smtClean="0">
                <a:ln w="50800"/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from … , </a:t>
            </a:r>
            <a:r>
              <a:rPr lang="en-US" sz="2800" dirty="0">
                <a:ln w="50800"/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and after that when they come from the fields in La Connor, not far from where I live. </a:t>
            </a:r>
            <a:endParaRPr lang="en-US" sz="2800" dirty="0" smtClean="0">
              <a:ln w="50800"/>
              <a:solidFill>
                <a:srgbClr val="00B0F0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Rebecca Wells</a:t>
            </a:r>
            <a:endParaRPr lang="en-US" sz="2800" dirty="0">
              <a:ln w="50800"/>
              <a:solidFill>
                <a:srgbClr val="00B0F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12161" y="4239144"/>
            <a:ext cx="288032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Canada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4" b="7640"/>
          <a:stretch/>
        </p:blipFill>
        <p:spPr bwMode="auto">
          <a:xfrm>
            <a:off x="-1" y="29888"/>
            <a:ext cx="9116747" cy="682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58372" y="2984643"/>
            <a:ext cx="422832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Tulips strength is in it's stem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It holds it's head so strong and straight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Into the soil it sinks so deep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There it stays </a:t>
            </a:r>
            <a:r>
              <a:rPr lang="en-US" sz="2800" dirty="0" err="1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til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it's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to reap. </a:t>
            </a:r>
            <a:endParaRPr lang="en-US" sz="2800" dirty="0" smtClean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Thomas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 Davies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endParaRPr lang="en-US" sz="28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379059" y="587785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time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9"/>
          <a:stretch/>
        </p:blipFill>
        <p:spPr bwMode="auto">
          <a:xfrm>
            <a:off x="-11469" y="0"/>
            <a:ext cx="91554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76056" y="2642919"/>
            <a:ext cx="38266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</a:t>
            </a: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Tulips </a:t>
            </a:r>
            <a:r>
              <a:rPr lang="en-US" sz="2800" dirty="0" smtClean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… is </a:t>
            </a: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in it's head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It's </a:t>
            </a:r>
            <a:r>
              <a:rPr lang="en-US" sz="2800" dirty="0" err="1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colour</a:t>
            </a: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 varies from yellow to red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Find a </a:t>
            </a:r>
            <a:r>
              <a:rPr lang="en-US" sz="2800" dirty="0" err="1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colour</a:t>
            </a: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, find a room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Leave it there and it will bloom. Thomas B Davies </a:t>
            </a:r>
            <a:endParaRPr lang="en-US" sz="2800" dirty="0">
              <a:ln w="50800"/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99792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beauty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71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8"/>
          <a:stretch/>
        </p:blipFill>
        <p:spPr bwMode="auto">
          <a:xfrm>
            <a:off x="6968" y="29888"/>
            <a:ext cx="9144000" cy="682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788024" y="2636912"/>
            <a:ext cx="39986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Tulips </a:t>
            </a: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… is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in it's petals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They overlap and keep so tight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When it's dark they close right up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And open up when it is light. </a:t>
            </a:r>
            <a:endParaRPr lang="en-US" sz="2800" dirty="0" smtClean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Thomas </a:t>
            </a:r>
            <a:r>
              <a:rPr lang="en-US" sz="2800" dirty="0">
                <a:ln w="50800"/>
                <a:solidFill>
                  <a:srgbClr val="0000CC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B Davies  </a:t>
            </a:r>
            <a:endParaRPr lang="en-US" sz="2400" dirty="0">
              <a:ln w="50800"/>
              <a:solidFill>
                <a:srgbClr val="0000CC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1600" y="5252973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warmth 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/>
          <a:stretch/>
        </p:blipFill>
        <p:spPr bwMode="auto">
          <a:xfrm>
            <a:off x="2896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635896" y="2793236"/>
            <a:ext cx="53423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When uncut in fields of plenty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Dancing to the winds own beat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Watch them swaying in the breeze 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You'll think this sight is such </a:t>
            </a:r>
            <a:r>
              <a:rPr lang="en-US" sz="2800" dirty="0" smtClean="0">
                <a:ln w="5080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 … . </a:t>
            </a:r>
            <a:endParaRPr lang="en-US" sz="2800" dirty="0">
              <a:ln w="50800"/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C00000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Thomas B Davies</a:t>
            </a:r>
            <a:endParaRPr lang="en-US" sz="2800" dirty="0">
              <a:ln w="50800"/>
              <a:solidFill>
                <a:srgbClr val="C00000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825824" y="551723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treat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4" y="0"/>
            <a:ext cx="915641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067944" y="260728"/>
            <a:ext cx="469551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"Life isn't a </a:t>
            </a:r>
            <a:r>
              <a:rPr lang="en-US" sz="2800" dirty="0" smtClean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… through </a:t>
            </a:r>
            <a:r>
              <a:rPr lang="en-US" sz="2800" dirty="0">
                <a:ln w="50800"/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the tulips."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 smtClean="0">
                <a:ln w="50800"/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Shannon </a:t>
            </a:r>
            <a:r>
              <a:rPr lang="en-US" sz="2800" dirty="0" err="1">
                <a:ln w="50800"/>
                <a:solidFill>
                  <a:srgbClr val="00B0F0"/>
                </a:solidFill>
                <a:effectLst/>
                <a:latin typeface="Arial Black" panose="020B0A04020102020204" pitchFamily="34" charset="0"/>
              </a:rPr>
              <a:t>Hoon</a:t>
            </a:r>
            <a:endParaRPr lang="en-US" sz="2800" dirty="0">
              <a:ln w="50800"/>
              <a:solidFill>
                <a:srgbClr val="00B0F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84558" y="5877272"/>
            <a:ext cx="23407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tiptoe</a:t>
            </a:r>
            <a:endParaRPr lang="ru-RU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75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3355" y="2420888"/>
            <a:ext cx="33825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spring is here.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flowers have come!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There’s the beautiful Tulips</a:t>
            </a:r>
          </a:p>
          <a:p>
            <a:pPr marL="45720" lvl="0" algn="l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dirty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that wake up to </a:t>
            </a:r>
            <a:r>
              <a:rPr lang="en-US" sz="28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anose="020B0A04020102020204" pitchFamily="34" charset="0"/>
              </a:rPr>
              <a:t>the … .</a:t>
            </a:r>
            <a:endParaRPr lang="en-US" sz="2400" dirty="0">
              <a:ln w="50800"/>
              <a:solidFill>
                <a:schemeClr val="bg1">
                  <a:shade val="5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633784" y="516382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sun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487</TotalTime>
  <Words>557</Words>
  <Application>Microsoft Office PowerPoint</Application>
  <PresentationFormat>Экран (4:3)</PresentationFormat>
  <Paragraphs>101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63</cp:revision>
  <dcterms:created xsi:type="dcterms:W3CDTF">2016-01-10T12:56:23Z</dcterms:created>
  <dcterms:modified xsi:type="dcterms:W3CDTF">2016-03-27T16:39:10Z</dcterms:modified>
</cp:coreProperties>
</file>