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59" r:id="rId3"/>
    <p:sldId id="256" r:id="rId4"/>
    <p:sldId id="258" r:id="rId5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00"/>
    <a:srgbClr val="34579C"/>
    <a:srgbClr val="4D7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62" y="-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143000"/>
            <a:ext cx="8229600" cy="15240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776415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508000"/>
            <a:ext cx="7086600" cy="15240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089822"/>
            <a:ext cx="7086600" cy="1258093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</p:spPr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9525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279261"/>
            <a:ext cx="4041775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968500"/>
            <a:ext cx="4040188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968500"/>
            <a:ext cx="4041775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270000"/>
            <a:ext cx="3008313" cy="3835136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508000"/>
            <a:ext cx="5486400" cy="435240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526646"/>
            <a:ext cx="5486400" cy="33020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972323"/>
            <a:ext cx="5486400" cy="44196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9243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5CDDF2-9D4A-4F73-9348-41408C19FCD6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gif"/><Relationship Id="rId3" Type="http://schemas.openxmlformats.org/officeDocument/2006/relationships/image" Target="../media/image4.gif"/><Relationship Id="rId7" Type="http://schemas.openxmlformats.org/officeDocument/2006/relationships/image" Target="../media/image8.jpg"/><Relationship Id="rId12" Type="http://schemas.openxmlformats.org/officeDocument/2006/relationships/image" Target="../media/image13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gif"/><Relationship Id="rId5" Type="http://schemas.openxmlformats.org/officeDocument/2006/relationships/image" Target="../media/image6.jpg"/><Relationship Id="rId15" Type="http://schemas.openxmlformats.org/officeDocument/2006/relationships/image" Target="../media/image16.jpg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gif"/><Relationship Id="rId1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1"/>
          <a:stretch/>
        </p:blipFill>
        <p:spPr bwMode="auto">
          <a:xfrm flipH="1">
            <a:off x="-87875" y="-12398"/>
            <a:ext cx="9231873" cy="572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72" y="160338"/>
            <a:ext cx="6246646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Easter Eggs</a:t>
            </a:r>
            <a:endParaRPr lang="ru-RU" sz="7200" b="1" dirty="0">
              <a:ln w="11430"/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025109"/>
            <a:ext cx="8856685" cy="16619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1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3160" y="1705372"/>
            <a:ext cx="51719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Interactive E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aster Eggs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Gif Book</a:t>
            </a:r>
          </a:p>
          <a:p>
            <a:pPr algn="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for 4- 10  Formers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sp>
        <p:nvSpPr>
          <p:cNvPr id="5" name="AutoShape 2" descr="http://gallery.yopriceville.com/var/resizes/Free-Clipart-Pictures/Easter-Pictures-PNG/Easter_Eggs_and_Grass_PNG_Clipart_Picture.png?m=1399672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5" descr="http://gallery.yopriceville.com/var/resizes/Free-Clipart-Pictures/Easter-Pictures-PNG/Easter_Eggs_and_Grass_PNG_Clipart_Picture.png?m=13996728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3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7220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Инструкция по работе с книгой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Книга открывается нажатием мышки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 на правый нижний угол страницы.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 Чтобы пролистать книгу обратно,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надо нажимать на левый нижний угол страницы.</a:t>
            </a:r>
          </a:p>
          <a:p>
            <a:pPr algn="ctr"/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853532"/>
            <a:ext cx="8928992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doni MT Black" panose="02070A03080606020203" pitchFamily="18" charset="0"/>
              </a:rPr>
              <a:t>Have a Good Time</a:t>
            </a:r>
          </a:p>
          <a:p>
            <a:pPr algn="ctr"/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doni MT Black" panose="02070A03080606020203" pitchFamily="18" charset="0"/>
              </a:rPr>
              <a:t>Decorating </a:t>
            </a:r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doni MT Black" panose="02070A03080606020203" pitchFamily="18" charset="0"/>
              </a:rPr>
              <a:t>and </a:t>
            </a:r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doni MT Black" panose="02070A03080606020203" pitchFamily="18" charset="0"/>
              </a:rPr>
              <a:t>eating Easter Eggs !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траница 0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59" y="156596"/>
            <a:ext cx="4201430" cy="5472381"/>
          </a:xfrm>
          <a:prstGeom prst="rect">
            <a:avLst/>
          </a:prstGeom>
        </p:spPr>
      </p:pic>
      <p:pic>
        <p:nvPicPr>
          <p:cNvPr id="11" name="страница 0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13" y="164443"/>
            <a:ext cx="4236290" cy="5512097"/>
          </a:xfrm>
          <a:prstGeom prst="rect">
            <a:avLst/>
          </a:prstGeom>
        </p:spPr>
      </p:pic>
      <p:pic>
        <p:nvPicPr>
          <p:cNvPr id="16" name="страница 0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55" y="156597"/>
            <a:ext cx="4067366" cy="5439279"/>
          </a:xfrm>
          <a:prstGeom prst="rect">
            <a:avLst/>
          </a:prstGeom>
        </p:spPr>
      </p:pic>
      <p:pic>
        <p:nvPicPr>
          <p:cNvPr id="18" name="страница 0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55" y="166039"/>
            <a:ext cx="4209414" cy="5462939"/>
          </a:xfrm>
          <a:prstGeom prst="rect">
            <a:avLst/>
          </a:prstGeom>
        </p:spPr>
      </p:pic>
      <p:pic>
        <p:nvPicPr>
          <p:cNvPr id="20" name="страница 09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55" y="145014"/>
            <a:ext cx="4150000" cy="5499025"/>
          </a:xfrm>
          <a:prstGeom prst="rect">
            <a:avLst/>
          </a:prstGeom>
        </p:spPr>
      </p:pic>
      <p:pic>
        <p:nvPicPr>
          <p:cNvPr id="22" name="страница 11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57" y="176325"/>
            <a:ext cx="4198886" cy="5491036"/>
          </a:xfrm>
          <a:prstGeom prst="rect">
            <a:avLst/>
          </a:prstGeom>
        </p:spPr>
      </p:pic>
      <p:pic>
        <p:nvPicPr>
          <p:cNvPr id="26" name="страница 13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91" y="164443"/>
            <a:ext cx="4236290" cy="5501101"/>
          </a:xfrm>
          <a:prstGeom prst="rect">
            <a:avLst/>
          </a:prstGeom>
        </p:spPr>
      </p:pic>
      <p:pic>
        <p:nvPicPr>
          <p:cNvPr id="27" name="страница 12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744" y="183094"/>
            <a:ext cx="4137976" cy="5472381"/>
          </a:xfrm>
          <a:prstGeom prst="rect">
            <a:avLst/>
          </a:prstGeom>
        </p:spPr>
      </p:pic>
      <p:pic>
        <p:nvPicPr>
          <p:cNvPr id="23" name="страница 10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142" y="155400"/>
            <a:ext cx="4114160" cy="5472608"/>
          </a:xfrm>
          <a:prstGeom prst="rect">
            <a:avLst/>
          </a:prstGeom>
        </p:spPr>
      </p:pic>
      <p:pic>
        <p:nvPicPr>
          <p:cNvPr id="21" name="страница 08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952" y="172447"/>
            <a:ext cx="4123304" cy="5515940"/>
          </a:xfrm>
          <a:prstGeom prst="rect">
            <a:avLst/>
          </a:prstGeom>
        </p:spPr>
      </p:pic>
      <p:pic>
        <p:nvPicPr>
          <p:cNvPr id="19" name="страница 06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68" y="164443"/>
            <a:ext cx="4096252" cy="5454522"/>
          </a:xfrm>
          <a:prstGeom prst="rect">
            <a:avLst/>
          </a:prstGeom>
        </p:spPr>
      </p:pic>
      <p:pic>
        <p:nvPicPr>
          <p:cNvPr id="17" name="страница 04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68" y="187140"/>
            <a:ext cx="4096252" cy="5441837"/>
          </a:xfrm>
          <a:prstGeom prst="rect">
            <a:avLst/>
          </a:prstGeom>
        </p:spPr>
      </p:pic>
      <p:pic>
        <p:nvPicPr>
          <p:cNvPr id="12" name="страница 02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328" y="192097"/>
            <a:ext cx="4013787" cy="5376159"/>
          </a:xfrm>
          <a:prstGeom prst="rect">
            <a:avLst/>
          </a:prstGeom>
        </p:spPr>
      </p:pic>
      <p:pic>
        <p:nvPicPr>
          <p:cNvPr id="7" name="обложка лицо"/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4443"/>
            <a:ext cx="4164396" cy="5531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множение 2">
            <a:hlinkClick r:id="" action="ppaction://hlinkshowjump?jump=firstslide"/>
          </p:cNvPr>
          <p:cNvSpPr/>
          <p:nvPr/>
        </p:nvSpPr>
        <p:spPr>
          <a:xfrm>
            <a:off x="8572528" y="5214954"/>
            <a:ext cx="428628" cy="357190"/>
          </a:xfrm>
          <a:prstGeom prst="mathMultiply">
            <a:avLst/>
          </a:prstGeom>
          <a:solidFill>
            <a:srgbClr val="4D7085"/>
          </a:solidFill>
          <a:ln>
            <a:solidFill>
              <a:srgbClr val="4D708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9440" y="194514"/>
            <a:ext cx="2083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34579C"/>
                </a:solidFill>
              </a:rPr>
              <a:t>Источники </a:t>
            </a:r>
            <a:endParaRPr lang="ru-RU" sz="2800" b="1" dirty="0">
              <a:solidFill>
                <a:srgbClr val="34579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3924" y="890861"/>
            <a:ext cx="8858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99"/>
                </a:solidFill>
              </a:rPr>
              <a:t>Изображения </a:t>
            </a:r>
            <a:r>
              <a:rPr lang="ru-RU" sz="1600" dirty="0" smtClean="0">
                <a:solidFill>
                  <a:srgbClr val="000099"/>
                </a:solidFill>
              </a:rPr>
              <a:t>на слайдах взяты </a:t>
            </a:r>
            <a:r>
              <a:rPr lang="ru-RU" sz="1600" dirty="0">
                <a:solidFill>
                  <a:srgbClr val="000099"/>
                </a:solidFill>
              </a:rPr>
              <a:t>на сайте </a:t>
            </a:r>
            <a:r>
              <a:rPr lang="ru-RU" sz="1600" dirty="0" smtClean="0">
                <a:solidFill>
                  <a:srgbClr val="000099"/>
                </a:solidFill>
              </a:rPr>
              <a:t>fotki.yandex.ru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546</TotalTime>
  <Words>88</Words>
  <Application>Microsoft Office PowerPoint</Application>
  <PresentationFormat>Экран (16:10)</PresentationFormat>
  <Paragraphs>20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Лебедев СН Эффект листания 20 страниц 4х3 Шаблон</dc:title>
  <dc:subject>Шаблоны дедушки ГуРу</dc:subject>
  <dc:creator>Lebedev SN</dc:creator>
  <cp:keywords>Шаблон; Шаблоны дедушки ГуРу; Эффект листания;Лебедев СН</cp:keywords>
  <cp:lastModifiedBy>1</cp:lastModifiedBy>
  <cp:revision>55</cp:revision>
  <dcterms:created xsi:type="dcterms:W3CDTF">2011-06-10T02:54:57Z</dcterms:created>
  <dcterms:modified xsi:type="dcterms:W3CDTF">2016-03-27T21:12:35Z</dcterms:modified>
  <cp:category>Шаблон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Сам себе режисер</vt:lpwstr>
  </property>
</Properties>
</file>