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2" r:id="rId3"/>
    <p:sldId id="256" r:id="rId4"/>
    <p:sldId id="258" r:id="rId5"/>
    <p:sldId id="260" r:id="rId6"/>
    <p:sldId id="257" r:id="rId7"/>
    <p:sldId id="266" r:id="rId8"/>
    <p:sldId id="261" r:id="rId9"/>
    <p:sldId id="263" r:id="rId10"/>
    <p:sldId id="268" r:id="rId11"/>
    <p:sldId id="269" r:id="rId12"/>
    <p:sldId id="270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BC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2183-029B-4699-A23B-3B1133D04C28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3F48-F1BB-45A5-84B6-8571AC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2183-029B-4699-A23B-3B1133D04C28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3F48-F1BB-45A5-84B6-8571AC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2183-029B-4699-A23B-3B1133D04C28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3F48-F1BB-45A5-84B6-8571AC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2183-029B-4699-A23B-3B1133D04C28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3F48-F1BB-45A5-84B6-8571AC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2183-029B-4699-A23B-3B1133D04C28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3F48-F1BB-45A5-84B6-8571AC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2183-029B-4699-A23B-3B1133D04C28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3F48-F1BB-45A5-84B6-8571AC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2183-029B-4699-A23B-3B1133D04C28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3F48-F1BB-45A5-84B6-8571AC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2183-029B-4699-A23B-3B1133D04C28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3F48-F1BB-45A5-84B6-8571AC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2183-029B-4699-A23B-3B1133D04C28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3F48-F1BB-45A5-84B6-8571AC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2183-029B-4699-A23B-3B1133D04C28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3F48-F1BB-45A5-84B6-8571AC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2183-029B-4699-A23B-3B1133D04C28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53F48-F1BB-45A5-84B6-8571AC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12183-029B-4699-A23B-3B1133D04C28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53F48-F1BB-45A5-84B6-8571AC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tpusk.ru/country/dostoprim_info.asp?ID=2755" TargetMode="External"/><Relationship Id="rId2" Type="http://schemas.openxmlformats.org/officeDocument/2006/relationships/hyperlink" Target="http://victor.com.ua/UK/Wales/Caernarfon/index-Caernarfon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88668"/>
            <a:ext cx="348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Фотографии автора презентации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5301208"/>
            <a:ext cx="32737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err="1" smtClean="0">
                <a:solidFill>
                  <a:srgbClr val="002060"/>
                </a:solidFill>
              </a:rPr>
              <a:t>Шайдурова</a:t>
            </a:r>
            <a:r>
              <a:rPr lang="ru-RU" sz="1600" b="1" dirty="0" smtClean="0">
                <a:solidFill>
                  <a:srgbClr val="002060"/>
                </a:solidFill>
              </a:rPr>
              <a:t> Валентина Федоровна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2016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3861048"/>
            <a:ext cx="45550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Уэльский городок</a:t>
            </a:r>
          </a:p>
          <a:p>
            <a:pPr algn="ctr"/>
            <a:r>
              <a:rPr lang="ru-RU" sz="4400" b="1" dirty="0" err="1" smtClean="0">
                <a:solidFill>
                  <a:srgbClr val="002060"/>
                </a:solidFill>
              </a:rPr>
              <a:t>Карнарвон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Британия, июнь 2013 1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60648"/>
            <a:ext cx="4788024" cy="3591018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ритания, июнь 2013 1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55576" y="5229200"/>
            <a:ext cx="8388424" cy="14904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Карнарвон</a:t>
            </a:r>
            <a:r>
              <a:rPr lang="ru-RU" b="1" dirty="0" smtClean="0">
                <a:solidFill>
                  <a:srgbClr val="002060"/>
                </a:solidFill>
              </a:rPr>
              <a:t> является цитаделью валлийского языка.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Это - одно из лучших мест в мире, где можно услышать живой кельтский язык, поскольку более чем 80 % населения города говорят на валлийском языке.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556.JPG"/>
          <p:cNvPicPr>
            <a:picLocks noChangeAspect="1"/>
          </p:cNvPicPr>
          <p:nvPr/>
        </p:nvPicPr>
        <p:blipFill>
          <a:blip r:embed="rId2" cstate="print"/>
          <a:srcRect l="6688" t="35300" r="7476" b="39500"/>
          <a:stretch>
            <a:fillRect/>
          </a:stretch>
        </p:blipFill>
        <p:spPr>
          <a:xfrm>
            <a:off x="1043608" y="0"/>
            <a:ext cx="6336704" cy="1395238"/>
          </a:xfrm>
          <a:prstGeom prst="rect">
            <a:avLst/>
          </a:prstGeom>
        </p:spPr>
      </p:pic>
      <p:pic>
        <p:nvPicPr>
          <p:cNvPr id="3" name="Рисунок 2" descr="Британия, июнь 2013 1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12368"/>
            <a:ext cx="4668011" cy="3501008"/>
          </a:xfrm>
          <a:prstGeom prst="rect">
            <a:avLst/>
          </a:prstGeom>
        </p:spPr>
      </p:pic>
      <p:pic>
        <p:nvPicPr>
          <p:cNvPr id="5" name="Рисунок 4" descr="Британия, июнь 2013 15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412776"/>
            <a:ext cx="4716016" cy="35370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772816"/>
            <a:ext cx="460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Фотографии автора презентации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0689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victor.com.ua/UK/Wales/Caernarfon/index-Caernarfon.html</a:t>
            </a: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hlinkClick r:id="rId3"/>
              </a:rPr>
              <a:t>http://www.votpusk.ru/country/dostoprim_info.asp?ID=2755#ixzz445QYmHax</a:t>
            </a:r>
            <a:endParaRPr lang="ru-RU" dirty="0"/>
          </a:p>
        </p:txBody>
      </p:sp>
      <p:pic>
        <p:nvPicPr>
          <p:cNvPr id="6" name="Рисунок 5" descr="Британия, июнь 2013 1544.JPG"/>
          <p:cNvPicPr>
            <a:picLocks noChangeAspect="1"/>
          </p:cNvPicPr>
          <p:nvPr/>
        </p:nvPicPr>
        <p:blipFill>
          <a:blip r:embed="rId4" cstate="print"/>
          <a:srcRect t="15350" r="26200"/>
          <a:stretch>
            <a:fillRect/>
          </a:stretch>
        </p:blipFill>
        <p:spPr>
          <a:xfrm>
            <a:off x="6012160" y="836712"/>
            <a:ext cx="2477538" cy="3789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548680"/>
            <a:ext cx="45150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Уэльс прекрасен!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Wales the beautiful!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ритания, июнь 2013 1529.JPG"/>
          <p:cNvPicPr>
            <a:picLocks noChangeAspect="1"/>
          </p:cNvPicPr>
          <p:nvPr/>
        </p:nvPicPr>
        <p:blipFill>
          <a:blip r:embed="rId2" cstate="print"/>
          <a:srcRect t="14960"/>
          <a:stretch>
            <a:fillRect/>
          </a:stretch>
        </p:blipFill>
        <p:spPr>
          <a:xfrm>
            <a:off x="1187624" y="620687"/>
            <a:ext cx="7056784" cy="4500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5085184"/>
            <a:ext cx="4540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Окрестности городка </a:t>
            </a:r>
            <a:r>
              <a:rPr lang="ru-RU" sz="2400" b="1" dirty="0" err="1" smtClean="0">
                <a:solidFill>
                  <a:schemeClr val="bg1"/>
                </a:solidFill>
              </a:rPr>
              <a:t>Карнарвон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396592" y="5505707"/>
            <a:ext cx="69978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Карнарвон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расположен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Северо-западном побережье Уэльса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 берегу пролива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Менай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Ирландского моря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6624736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5805264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Въезжаем в город 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692696"/>
            <a:ext cx="63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Название </a:t>
            </a:r>
            <a:r>
              <a:rPr lang="ru-RU" sz="2400" b="1" dirty="0" err="1" smtClean="0">
                <a:solidFill>
                  <a:schemeClr val="bg1"/>
                </a:solidFill>
              </a:rPr>
              <a:t>Карнарвон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переводится как "крепость напротив острова", т.к. именно напротив города </a:t>
            </a:r>
            <a:r>
              <a:rPr lang="ru-RU" sz="2400" b="1" dirty="0" err="1" smtClean="0">
                <a:solidFill>
                  <a:schemeClr val="bg1"/>
                </a:solidFill>
              </a:rPr>
              <a:t>Карнарвон</a:t>
            </a:r>
            <a:r>
              <a:rPr lang="ru-RU" sz="2400" b="1" dirty="0" smtClean="0">
                <a:solidFill>
                  <a:schemeClr val="bg1"/>
                </a:solidFill>
              </a:rPr>
              <a:t> расположен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о. </a:t>
            </a:r>
            <a:r>
              <a:rPr lang="ru-RU" sz="2400" b="1" dirty="0" err="1">
                <a:solidFill>
                  <a:schemeClr val="bg1"/>
                </a:solidFill>
              </a:rPr>
              <a:t>Англси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-99392"/>
            <a:ext cx="4992555" cy="3744416"/>
          </a:xfrm>
          <a:prstGeom prst="rect">
            <a:avLst/>
          </a:prstGeom>
        </p:spPr>
      </p:pic>
      <p:pic>
        <p:nvPicPr>
          <p:cNvPr id="3" name="Рисунок 2" descr="Британия, июнь 2013 1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85592"/>
            <a:ext cx="4896544" cy="3672408"/>
          </a:xfrm>
          <a:prstGeom prst="rect">
            <a:avLst/>
          </a:prstGeom>
        </p:spPr>
      </p:pic>
      <p:pic>
        <p:nvPicPr>
          <p:cNvPr id="4" name="Рисунок 3" descr="Британия, июнь 2013 1561.JPG"/>
          <p:cNvPicPr>
            <a:picLocks noChangeAspect="1"/>
          </p:cNvPicPr>
          <p:nvPr/>
        </p:nvPicPr>
        <p:blipFill>
          <a:blip r:embed="rId4" cstate="print"/>
          <a:srcRect l="13100" r="6791" b="5280"/>
          <a:stretch>
            <a:fillRect/>
          </a:stretch>
        </p:blipFill>
        <p:spPr>
          <a:xfrm>
            <a:off x="755576" y="548680"/>
            <a:ext cx="2520280" cy="2234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3768" y="4149080"/>
            <a:ext cx="3526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Жителя города (12 тыс.)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любят проводить время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на набережной пролива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-1"/>
            <a:ext cx="4499991" cy="3374993"/>
          </a:xfrm>
          <a:prstGeom prst="rect">
            <a:avLst/>
          </a:prstGeom>
        </p:spPr>
      </p:pic>
      <p:pic>
        <p:nvPicPr>
          <p:cNvPr id="3" name="Рисунок 2" descr="Британия, июнь 2013 1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4644008" cy="3483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980728"/>
            <a:ext cx="3500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Жители Уэльса и Англии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любят отдыхать здесь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в выходные дни.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6918" y="4221088"/>
            <a:ext cx="4327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Поэтому дома </a:t>
            </a:r>
            <a:r>
              <a:rPr lang="ru-RU" sz="2400" b="1" dirty="0" err="1" smtClean="0">
                <a:solidFill>
                  <a:srgbClr val="002060"/>
                </a:solidFill>
              </a:rPr>
              <a:t>Карнарвона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апоминают курортные места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76672"/>
            <a:ext cx="6084168" cy="4563126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24452" y="5229200"/>
            <a:ext cx="84195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Город знаменит прежде всего своим замком.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Замок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Карнарвон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один из самых больших замков Европы,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самое великое сооружение короля Эдуарда 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908720"/>
            <a:ext cx="5043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Так дома выглядят рядом с замком.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63888" y="5486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Это - живописный старый город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 красивой  центральной площадью,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узкими улицами,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многочисленными лавками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с сувенирами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197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2016-03-27T07:25:04Z</dcterms:created>
  <dcterms:modified xsi:type="dcterms:W3CDTF">2016-03-28T09:31:25Z</dcterms:modified>
</cp:coreProperties>
</file>