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56" r:id="rId4"/>
    <p:sldId id="257" r:id="rId5"/>
    <p:sldId id="259" r:id="rId6"/>
    <p:sldId id="258" r:id="rId7"/>
    <p:sldId id="260" r:id="rId8"/>
    <p:sldId id="262" r:id="rId9"/>
    <p:sldId id="268" r:id="rId10"/>
    <p:sldId id="261" r:id="rId11"/>
    <p:sldId id="263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6807-CFB1-4A91-B2D4-9156D41EC6FB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236-693D-4ADA-8F10-8D73C251D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6807-CFB1-4A91-B2D4-9156D41EC6FB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236-693D-4ADA-8F10-8D73C251D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6807-CFB1-4A91-B2D4-9156D41EC6FB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236-693D-4ADA-8F10-8D73C251D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6807-CFB1-4A91-B2D4-9156D41EC6FB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236-693D-4ADA-8F10-8D73C251D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6807-CFB1-4A91-B2D4-9156D41EC6FB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236-693D-4ADA-8F10-8D73C251D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6807-CFB1-4A91-B2D4-9156D41EC6FB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236-693D-4ADA-8F10-8D73C251D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6807-CFB1-4A91-B2D4-9156D41EC6FB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236-693D-4ADA-8F10-8D73C251D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6807-CFB1-4A91-B2D4-9156D41EC6FB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236-693D-4ADA-8F10-8D73C251D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6807-CFB1-4A91-B2D4-9156D41EC6FB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236-693D-4ADA-8F10-8D73C251D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6807-CFB1-4A91-B2D4-9156D41EC6FB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236-693D-4ADA-8F10-8D73C251D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96807-CFB1-4A91-B2D4-9156D41EC6FB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B236-693D-4ADA-8F10-8D73C251D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96807-CFB1-4A91-B2D4-9156D41EC6FB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B236-693D-4ADA-8F10-8D73C251D9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tpusk.ru/country/dostoprim_info.asp?ID=2755" TargetMode="External"/><Relationship Id="rId2" Type="http://schemas.openxmlformats.org/officeDocument/2006/relationships/hyperlink" Target="http://victor.com.ua/UK/Wales/Caernarfon/index-Caernarfon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88668"/>
            <a:ext cx="348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Фотографии автора презентации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5301208"/>
            <a:ext cx="32737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err="1" smtClean="0">
                <a:solidFill>
                  <a:srgbClr val="002060"/>
                </a:solidFill>
              </a:rPr>
              <a:t>Шайдурова</a:t>
            </a:r>
            <a:r>
              <a:rPr lang="ru-RU" sz="1600" b="1" dirty="0" smtClean="0">
                <a:solidFill>
                  <a:srgbClr val="002060"/>
                </a:solidFill>
              </a:rPr>
              <a:t> Валентина Федоровна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Учитель английского языка</a:t>
            </a:r>
          </a:p>
          <a:p>
            <a:pPr algn="r"/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ГБОУ «Школа №106»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Санкт-Петербург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2016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51034" y="3861048"/>
            <a:ext cx="53564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</a:rPr>
              <a:t>Penrhyn</a:t>
            </a:r>
            <a:r>
              <a:rPr lang="en-US" sz="4400" b="1" dirty="0" smtClean="0">
                <a:solidFill>
                  <a:srgbClr val="002060"/>
                </a:solidFill>
              </a:rPr>
              <a:t> Castle, Wales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http://www.worlds.ru/photo/united_kingdom_080320120157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36712"/>
            <a:ext cx="446449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5157192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In 1951 the castle and 40,000 acres (160 km²) of land were accepted by the Treasury in lieu </a:t>
            </a:r>
            <a:r>
              <a:rPr lang="en-US" sz="2400" b="1" dirty="0" smtClean="0">
                <a:solidFill>
                  <a:srgbClr val="002060"/>
                </a:solidFill>
              </a:rPr>
              <a:t>of death duties.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Британия, июнь 2013 14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88640"/>
            <a:ext cx="6516216" cy="48871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итания, июнь 2013 15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44824"/>
            <a:ext cx="2887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Фотографии </a:t>
            </a:r>
            <a:endParaRPr lang="en-US" sz="2400" b="1" dirty="0" smtClean="0"/>
          </a:p>
          <a:p>
            <a:pPr algn="ctr"/>
            <a:r>
              <a:rPr lang="ru-RU" sz="2400" b="1" dirty="0" smtClean="0"/>
              <a:t>автора </a:t>
            </a:r>
            <a:r>
              <a:rPr lang="ru-RU" sz="2400" b="1" dirty="0" smtClean="0"/>
              <a:t>презентации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7809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2"/>
              </a:rPr>
              <a:t>http://</a:t>
            </a:r>
            <a:r>
              <a:rPr lang="ru-RU" dirty="0" smtClean="0">
                <a:hlinkClick r:id="rId2"/>
              </a:rPr>
              <a:t>victor.com.ua/UK</a:t>
            </a:r>
            <a:r>
              <a:rPr lang="ru-RU" dirty="0" smtClean="0">
                <a:hlinkClick r:id="rId2"/>
              </a:rPr>
              <a:t>/</a:t>
            </a:r>
            <a:endParaRPr lang="en-US" dirty="0" smtClean="0">
              <a:hlinkClick r:id="rId2"/>
            </a:endParaRPr>
          </a:p>
          <a:p>
            <a:r>
              <a:rPr lang="ru-RU" dirty="0" err="1" smtClean="0">
                <a:hlinkClick r:id="rId2"/>
              </a:rPr>
              <a:t>Wales</a:t>
            </a:r>
            <a:r>
              <a:rPr lang="ru-RU" dirty="0" smtClean="0">
                <a:hlinkClick r:id="rId2"/>
              </a:rPr>
              <a:t>/</a:t>
            </a:r>
            <a:r>
              <a:rPr lang="ru-RU" dirty="0" err="1" smtClean="0">
                <a:hlinkClick r:id="rId2"/>
              </a:rPr>
              <a:t>Caernarfon</a:t>
            </a:r>
            <a:r>
              <a:rPr lang="ru-RU" dirty="0" smtClean="0">
                <a:hlinkClick r:id="rId2"/>
              </a:rPr>
              <a:t>/</a:t>
            </a:r>
            <a:r>
              <a:rPr lang="ru-RU" dirty="0" err="1" smtClean="0">
                <a:hlinkClick r:id="rId2"/>
              </a:rPr>
              <a:t>index</a:t>
            </a:r>
            <a:r>
              <a:rPr lang="ru-RU" dirty="0" smtClean="0">
                <a:hlinkClick r:id="rId2"/>
              </a:rPr>
              <a:t>-</a:t>
            </a:r>
            <a:endParaRPr lang="en-US" dirty="0" smtClean="0">
              <a:hlinkClick r:id="rId2"/>
            </a:endParaRPr>
          </a:p>
          <a:p>
            <a:r>
              <a:rPr lang="ru-RU" dirty="0" err="1" smtClean="0">
                <a:hlinkClick r:id="rId2"/>
              </a:rPr>
              <a:t>Caernarfon.html</a:t>
            </a:r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7890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>
                <a:hlinkClick r:id="rId3"/>
              </a:rPr>
              <a:t>http://www.votpusk.ru/country</a:t>
            </a:r>
            <a:r>
              <a:rPr lang="ru-RU" u="sng" dirty="0" smtClean="0">
                <a:hlinkClick r:id="rId3"/>
              </a:rPr>
              <a:t>/</a:t>
            </a:r>
            <a:endParaRPr lang="en-US" u="sng" dirty="0" smtClean="0">
              <a:hlinkClick r:id="rId3"/>
            </a:endParaRPr>
          </a:p>
          <a:p>
            <a:r>
              <a:rPr lang="ru-RU" u="sng" dirty="0" smtClean="0">
                <a:hlinkClick r:id="rId3"/>
              </a:rPr>
              <a:t>dostoprim_info.asp?ID=2755#ixzz</a:t>
            </a:r>
            <a:endParaRPr lang="en-US" u="sng" dirty="0" smtClean="0">
              <a:hlinkClick r:id="rId3"/>
            </a:endParaRPr>
          </a:p>
          <a:p>
            <a:r>
              <a:rPr lang="ru-RU" u="sng" dirty="0" smtClean="0">
                <a:hlinkClick r:id="rId3"/>
              </a:rPr>
              <a:t>445QYmHax</a:t>
            </a:r>
            <a:endParaRPr lang="ru-RU" dirty="0"/>
          </a:p>
        </p:txBody>
      </p:sp>
      <p:pic>
        <p:nvPicPr>
          <p:cNvPr id="7" name="Рисунок 6" descr="Британия, июнь 2013 1502.JPG"/>
          <p:cNvPicPr>
            <a:picLocks noChangeAspect="1"/>
          </p:cNvPicPr>
          <p:nvPr/>
        </p:nvPicPr>
        <p:blipFill>
          <a:blip r:embed="rId4" cstate="print"/>
          <a:srcRect l="28738" r="17714"/>
          <a:stretch>
            <a:fillRect/>
          </a:stretch>
        </p:blipFill>
        <p:spPr>
          <a:xfrm>
            <a:off x="4247456" y="0"/>
            <a:ext cx="489654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итания, июнь 2013 1419.JPG"/>
          <p:cNvPicPr>
            <a:picLocks noChangeAspect="1"/>
          </p:cNvPicPr>
          <p:nvPr/>
        </p:nvPicPr>
        <p:blipFill>
          <a:blip r:embed="rId2" cstate="print"/>
          <a:srcRect l="17713"/>
          <a:stretch>
            <a:fillRect/>
          </a:stretch>
        </p:blipFill>
        <p:spPr>
          <a:xfrm>
            <a:off x="1440160" y="0"/>
            <a:ext cx="752432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5229200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Penrhyn</a:t>
            </a:r>
            <a:r>
              <a:rPr lang="en-US" sz="2400" b="1" dirty="0">
                <a:solidFill>
                  <a:srgbClr val="002060"/>
                </a:solidFill>
              </a:rPr>
              <a:t> Castle is a country house in </a:t>
            </a:r>
            <a:r>
              <a:rPr lang="en-US" sz="2400" b="1" dirty="0" err="1">
                <a:solidFill>
                  <a:srgbClr val="002060"/>
                </a:solidFill>
              </a:rPr>
              <a:t>Llandegai</a:t>
            </a:r>
            <a:r>
              <a:rPr lang="en-US" sz="2400" b="1" dirty="0">
                <a:solidFill>
                  <a:srgbClr val="002060"/>
                </a:solidFill>
              </a:rPr>
              <a:t>, Bangor, </a:t>
            </a:r>
            <a:r>
              <a:rPr lang="en-US" sz="2400" b="1" dirty="0" err="1">
                <a:solidFill>
                  <a:srgbClr val="002060"/>
                </a:solidFill>
              </a:rPr>
              <a:t>Gwynedd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smtClean="0">
                <a:solidFill>
                  <a:srgbClr val="002060"/>
                </a:solidFill>
              </a:rPr>
              <a:t>Wales,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Британия, июнь 2013 14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60648"/>
            <a:ext cx="6336704" cy="47525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04248" y="5157192"/>
            <a:ext cx="1523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1820-1845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5229200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Christopher Hussey called it, "the outstanding instance of Normal revival."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Британия, июнь 2013 14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04664"/>
            <a:ext cx="6240693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итания, июнь 2013 1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404664"/>
            <a:ext cx="6444208" cy="48331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5085184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The castle is a picturesque composition that stretches over 600 feet from a tall donjon containing family rooms, through the main block built around the earlier house, to the service wing and the stables.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5085184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Hopper designed all the principal interiors in a rich but restrained Norman style, with much fine plasterwork and wood and stone carving.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Британия, июнь 2013 1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3435846" cy="4581128"/>
          </a:xfrm>
          <a:prstGeom prst="rect">
            <a:avLst/>
          </a:prstGeom>
        </p:spPr>
      </p:pic>
      <p:pic>
        <p:nvPicPr>
          <p:cNvPr id="6" name="Рисунок 5" descr="Британия, июнь 2013 14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32048"/>
            <a:ext cx="3435846" cy="45811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итания, июнь 2013 145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251520" y="476672"/>
            <a:ext cx="4299942" cy="57332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25649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The castle also has some specially designed Norman style furniture, including a one ton slate state bed used by </a:t>
            </a:r>
            <a:r>
              <a:rPr lang="en-US" sz="2400" b="1" dirty="0" smtClean="0">
                <a:solidFill>
                  <a:srgbClr val="002060"/>
                </a:solidFill>
              </a:rPr>
              <a:t> Queen Victoria when </a:t>
            </a:r>
            <a:r>
              <a:rPr lang="en-US" sz="2400" b="1" dirty="0">
                <a:solidFill>
                  <a:srgbClr val="002060"/>
                </a:solidFill>
              </a:rPr>
              <a:t>she visited in 1859.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021288"/>
            <a:ext cx="2193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</a:t>
            </a:r>
            <a:r>
              <a:rPr lang="en-US" sz="2400" b="1" dirty="0" smtClean="0">
                <a:solidFill>
                  <a:srgbClr val="002060"/>
                </a:solidFill>
              </a:rPr>
              <a:t> drawing </a:t>
            </a:r>
            <a:r>
              <a:rPr lang="en-US" sz="2400" b="1" dirty="0">
                <a:solidFill>
                  <a:srgbClr val="002060"/>
                </a:solidFill>
              </a:rPr>
              <a:t>room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Британия, июнь 2013 14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4992556" cy="3744416"/>
          </a:xfrm>
          <a:prstGeom prst="rect">
            <a:avLst/>
          </a:prstGeom>
        </p:spPr>
      </p:pic>
      <p:pic>
        <p:nvPicPr>
          <p:cNvPr id="4" name="Рисунок 3" descr="Британия, июнь 2013 14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0082" y="0"/>
            <a:ext cx="4083918" cy="54452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56176" y="5877272"/>
            <a:ext cx="1673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 grand hall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5445224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A collection of Old Masters paintings is part of the castle's treasures.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Британия, июнь 2013 14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76672"/>
            <a:ext cx="6552728" cy="49145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198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2016-03-30T04:48:49Z</dcterms:created>
  <dcterms:modified xsi:type="dcterms:W3CDTF">2016-03-30T07:36:35Z</dcterms:modified>
</cp:coreProperties>
</file>