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71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A40A-9745-4DA1-A601-5A4380A8287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02F1-5717-4DB4-968D-251F0B560E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ndex.ru/images/search?img_url=http%3A%2F%2Fwww.playing-field.ru%2Fimg%2F2015%2F052022%2F2449017&amp;text=fool%27s%20day&amp;noreask=1&amp;pos=1&amp;lr=2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img_url=http%3A%2F%2Fsamogoo.net%2Fuploads%2Fba%2Fbad5b39c2760c8bd6599ad5cfa38d3a4_2014-12-20_04-12-43.jpg&amp;p=6&amp;text=fool%27s%20day&amp;noreask=1&amp;pos=187&amp;rpt=simage&amp;lr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8127" y="5013176"/>
            <a:ext cx="3655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4.bp.blogspot.com/-fKJin6Xb8jY/UymXhiOI2KI/AAAAAAAAAFo/7tPnOlvBStc/s1600/maxresdefault.jpg"/>
          <p:cNvPicPr>
            <a:picLocks noChangeAspect="1" noChangeArrowheads="1"/>
          </p:cNvPicPr>
          <p:nvPr/>
        </p:nvPicPr>
        <p:blipFill>
          <a:blip r:embed="rId2" cstate="print"/>
          <a:srcRect t="24187" b="27695"/>
          <a:stretch>
            <a:fillRect/>
          </a:stretch>
        </p:blipFill>
        <p:spPr bwMode="auto">
          <a:xfrm>
            <a:off x="1115616" y="1628800"/>
            <a:ext cx="7081926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2492896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‘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3326443" cy="2208759"/>
          </a:xfrm>
          <a:prstGeom prst="rect">
            <a:avLst/>
          </a:prstGeom>
          <a:noFill/>
        </p:spPr>
      </p:pic>
      <p:pic>
        <p:nvPicPr>
          <p:cNvPr id="9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-171400"/>
            <a:ext cx="3326443" cy="220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2" cstate="print"/>
          <a:srcRect l="48413"/>
          <a:stretch>
            <a:fillRect/>
          </a:stretch>
        </p:blipFill>
        <p:spPr bwMode="auto">
          <a:xfrm>
            <a:off x="2483768" y="1484784"/>
            <a:ext cx="3989884" cy="4762500"/>
          </a:xfrm>
          <a:prstGeom prst="rect">
            <a:avLst/>
          </a:prstGeom>
          <a:noFill/>
        </p:spPr>
      </p:pic>
      <p:pic>
        <p:nvPicPr>
          <p:cNvPr id="3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2" cstate="print"/>
          <a:srcRect l="15827" r="21794" b="86392"/>
          <a:stretch>
            <a:fillRect/>
          </a:stretch>
        </p:blipFill>
        <p:spPr bwMode="auto">
          <a:xfrm>
            <a:off x="2051720" y="548680"/>
            <a:ext cx="4824536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2" cstate="print"/>
          <a:srcRect r="51587"/>
          <a:stretch>
            <a:fillRect/>
          </a:stretch>
        </p:blipFill>
        <p:spPr bwMode="auto">
          <a:xfrm>
            <a:off x="2267744" y="1124744"/>
            <a:ext cx="4248472" cy="5403606"/>
          </a:xfrm>
          <a:prstGeom prst="rect">
            <a:avLst/>
          </a:prstGeom>
          <a:noFill/>
        </p:spPr>
      </p:pic>
      <p:pic>
        <p:nvPicPr>
          <p:cNvPr id="3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2" cstate="print"/>
          <a:srcRect l="15827" r="21794" b="86392"/>
          <a:stretch>
            <a:fillRect/>
          </a:stretch>
        </p:blipFill>
        <p:spPr bwMode="auto">
          <a:xfrm>
            <a:off x="1763688" y="332656"/>
            <a:ext cx="4824536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https://yandex.ru/images/search?img_url=http%3A%2F%2Fwww.playing-field.ru%2Fimg%2F2015%2F052022%2F2449017&amp;text=fool%27s%20day&amp;noreask=1&amp;pos=1&amp;lr=2&amp;rpt=simage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0"/>
            <a:ext cx="3326443" cy="22087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501008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https://yandex.ru/images/search?img_url=http%3A%2F%2Fsamogoo.net%2Fuploads%2Fba%2Fbad5b39c2760c8bd6599ad5cfa38d3a4_2014-12-20_04-12-43.jpg&amp;p=6&amp;text=fool%27s%20day&amp;noreask=1&amp;pos=187&amp;rpt=simage&amp;lr=2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s00.infourok.ru/images/doc/140/16337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-media-cache-ak0.pinimg.com/originals/8e/55/16/8e55165e59098dd4b92270fe46adb2cd.jpg"/>
          <p:cNvPicPr>
            <a:picLocks noChangeAspect="1" noChangeArrowheads="1"/>
          </p:cNvPicPr>
          <p:nvPr/>
        </p:nvPicPr>
        <p:blipFill>
          <a:blip r:embed="rId2" cstate="print"/>
          <a:srcRect l="6670" t="14278" r="43301" b="64245"/>
          <a:stretch>
            <a:fillRect/>
          </a:stretch>
        </p:blipFill>
        <p:spPr bwMode="auto">
          <a:xfrm>
            <a:off x="1547664" y="2492896"/>
            <a:ext cx="5573420" cy="3096344"/>
          </a:xfrm>
          <a:prstGeom prst="rect">
            <a:avLst/>
          </a:prstGeom>
          <a:noFill/>
        </p:spPr>
      </p:pic>
      <p:pic>
        <p:nvPicPr>
          <p:cNvPr id="33794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636912"/>
            <a:ext cx="3326443" cy="2208759"/>
          </a:xfrm>
          <a:prstGeom prst="rect">
            <a:avLst/>
          </a:prstGeom>
          <a:noFill/>
        </p:spPr>
      </p:pic>
      <p:pic>
        <p:nvPicPr>
          <p:cNvPr id="33796" name="Picture 4" descr="http://4.bp.blogspot.com/-fKJin6Xb8jY/UymXhiOI2KI/AAAAAAAAAFo/7tPnOlvBStc/s1600/maxresdefault.jpg"/>
          <p:cNvPicPr>
            <a:picLocks noChangeAspect="1" noChangeArrowheads="1"/>
          </p:cNvPicPr>
          <p:nvPr/>
        </p:nvPicPr>
        <p:blipFill>
          <a:blip r:embed="rId4" cstate="print"/>
          <a:srcRect t="24187" b="27695"/>
          <a:stretch>
            <a:fillRect/>
          </a:stretch>
        </p:blipFill>
        <p:spPr bwMode="auto">
          <a:xfrm>
            <a:off x="899592" y="404664"/>
            <a:ext cx="708192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-media-cache-ak0.pinimg.com/originals/8e/55/16/8e55165e59098dd4b92270fe46adb2cd.jpg"/>
          <p:cNvPicPr>
            <a:picLocks noChangeAspect="1" noChangeArrowheads="1"/>
          </p:cNvPicPr>
          <p:nvPr/>
        </p:nvPicPr>
        <p:blipFill>
          <a:blip r:embed="rId2" cstate="print"/>
          <a:srcRect l="8894" t="35755" r="43301" b="47922"/>
          <a:stretch>
            <a:fillRect/>
          </a:stretch>
        </p:blipFill>
        <p:spPr bwMode="auto">
          <a:xfrm>
            <a:off x="395536" y="1124744"/>
            <a:ext cx="6518619" cy="2880320"/>
          </a:xfrm>
          <a:prstGeom prst="rect">
            <a:avLst/>
          </a:prstGeom>
          <a:noFill/>
        </p:spPr>
      </p:pic>
      <p:pic>
        <p:nvPicPr>
          <p:cNvPr id="3" name="Picture 6" descr="https://s-media-cache-ak0.pinimg.com/originals/8e/55/16/8e55165e59098dd4b92270fe46adb2cd.jpg"/>
          <p:cNvPicPr>
            <a:picLocks noChangeAspect="1" noChangeArrowheads="1"/>
          </p:cNvPicPr>
          <p:nvPr/>
        </p:nvPicPr>
        <p:blipFill>
          <a:blip r:embed="rId2" cstate="print"/>
          <a:srcRect l="55587" t="15996" r="7725" b="48782"/>
          <a:stretch>
            <a:fillRect/>
          </a:stretch>
        </p:blipFill>
        <p:spPr bwMode="auto">
          <a:xfrm>
            <a:off x="6660232" y="332656"/>
            <a:ext cx="2376264" cy="2952328"/>
          </a:xfrm>
          <a:prstGeom prst="rect">
            <a:avLst/>
          </a:prstGeom>
          <a:noFill/>
        </p:spPr>
      </p:pic>
      <p:pic>
        <p:nvPicPr>
          <p:cNvPr id="4" name="Picture 6" descr="https://s-media-cache-ak0.pinimg.com/originals/8e/55/16/8e55165e59098dd4b92270fe46adb2cd.jpg"/>
          <p:cNvPicPr>
            <a:picLocks noChangeAspect="1" noChangeArrowheads="1"/>
          </p:cNvPicPr>
          <p:nvPr/>
        </p:nvPicPr>
        <p:blipFill>
          <a:blip r:embed="rId2" cstate="print"/>
          <a:srcRect l="6670" t="52077" r="7725" b="42769"/>
          <a:stretch>
            <a:fillRect/>
          </a:stretch>
        </p:blipFill>
        <p:spPr bwMode="auto">
          <a:xfrm>
            <a:off x="323528" y="4077072"/>
            <a:ext cx="8208912" cy="639656"/>
          </a:xfrm>
          <a:prstGeom prst="rect">
            <a:avLst/>
          </a:prstGeom>
          <a:noFill/>
        </p:spPr>
      </p:pic>
      <p:pic>
        <p:nvPicPr>
          <p:cNvPr id="6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4649241"/>
            <a:ext cx="3326443" cy="220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-media-cache-ak0.pinimg.com/originals/8e/55/16/8e55165e59098dd4b92270fe46adb2cd.jpg"/>
          <p:cNvPicPr>
            <a:picLocks noChangeAspect="1" noChangeArrowheads="1"/>
          </p:cNvPicPr>
          <p:nvPr/>
        </p:nvPicPr>
        <p:blipFill>
          <a:blip r:embed="rId2" cstate="print"/>
          <a:srcRect l="6670" t="57232" r="7725" b="32559"/>
          <a:stretch>
            <a:fillRect/>
          </a:stretch>
        </p:blipFill>
        <p:spPr bwMode="auto">
          <a:xfrm>
            <a:off x="279011" y="3861048"/>
            <a:ext cx="8864989" cy="1368152"/>
          </a:xfrm>
          <a:prstGeom prst="rect">
            <a:avLst/>
          </a:prstGeom>
          <a:noFill/>
        </p:spPr>
      </p:pic>
      <p:pic>
        <p:nvPicPr>
          <p:cNvPr id="3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0"/>
            <a:ext cx="3326443" cy="2208759"/>
          </a:xfrm>
          <a:prstGeom prst="rect">
            <a:avLst/>
          </a:prstGeom>
          <a:noFill/>
        </p:spPr>
      </p:pic>
      <p:pic>
        <p:nvPicPr>
          <p:cNvPr id="8194" name="Picture 2" descr="http://2.bp.blogspot.com/-9atxN6ZFwHY/UzU7dhkMtpI/AAAAAAAABio/q9YW42EIPxY/s1600/April+fool+2014+fb+cov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6660232" cy="24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-media-cache-ak0.pinimg.com/originals/8e/55/16/8e55165e59098dd4b92270fe46adb2cd.jpg"/>
          <p:cNvPicPr>
            <a:picLocks noChangeAspect="1" noChangeArrowheads="1"/>
          </p:cNvPicPr>
          <p:nvPr/>
        </p:nvPicPr>
        <p:blipFill>
          <a:blip r:embed="rId2" cstate="print"/>
          <a:srcRect l="10005" t="67541" r="11060" b="13560"/>
          <a:stretch>
            <a:fillRect/>
          </a:stretch>
        </p:blipFill>
        <p:spPr bwMode="auto">
          <a:xfrm>
            <a:off x="683568" y="4221088"/>
            <a:ext cx="6984776" cy="2164297"/>
          </a:xfrm>
          <a:prstGeom prst="rect">
            <a:avLst/>
          </a:prstGeom>
          <a:noFill/>
        </p:spPr>
      </p:pic>
      <p:pic>
        <p:nvPicPr>
          <p:cNvPr id="5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797152"/>
            <a:ext cx="2520280" cy="1673467"/>
          </a:xfrm>
          <a:prstGeom prst="rect">
            <a:avLst/>
          </a:prstGeom>
          <a:noFill/>
        </p:spPr>
      </p:pic>
      <p:pic>
        <p:nvPicPr>
          <p:cNvPr id="6146" name="Picture 2" descr="http://www.eatyourbooks.com/media/258898/harvesting_spaghet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975986" cy="3096344"/>
          </a:xfrm>
          <a:prstGeom prst="rect">
            <a:avLst/>
          </a:prstGeom>
          <a:noFill/>
        </p:spPr>
      </p:pic>
      <p:pic>
        <p:nvPicPr>
          <p:cNvPr id="6148" name="Picture 4" descr="http://img.hello-pet.com/assets/uploads/2015/03/burger-kidal.jpg"/>
          <p:cNvPicPr>
            <a:picLocks noChangeAspect="1" noChangeArrowheads="1"/>
          </p:cNvPicPr>
          <p:nvPr/>
        </p:nvPicPr>
        <p:blipFill>
          <a:blip r:embed="rId5" cstate="print"/>
          <a:srcRect t="20300"/>
          <a:stretch>
            <a:fillRect/>
          </a:stretch>
        </p:blipFill>
        <p:spPr bwMode="auto">
          <a:xfrm>
            <a:off x="4211960" y="764704"/>
            <a:ext cx="476459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ac.450f.edgecastcdn.net/80450F/thefw.com/files/2012/0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968551" cy="3312368"/>
          </a:xfrm>
          <a:prstGeom prst="rect">
            <a:avLst/>
          </a:prstGeom>
          <a:noFill/>
        </p:spPr>
      </p:pic>
      <p:pic>
        <p:nvPicPr>
          <p:cNvPr id="3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3" cstate="print"/>
          <a:srcRect l="15827" r="21794" b="86392"/>
          <a:stretch>
            <a:fillRect/>
          </a:stretch>
        </p:blipFill>
        <p:spPr bwMode="auto">
          <a:xfrm>
            <a:off x="395536" y="188640"/>
            <a:ext cx="4824536" cy="648072"/>
          </a:xfrm>
          <a:prstGeom prst="rect">
            <a:avLst/>
          </a:prstGeom>
          <a:noFill/>
        </p:spPr>
      </p:pic>
      <p:pic>
        <p:nvPicPr>
          <p:cNvPr id="20484" name="Picture 4" descr="http://fs00.infourok.ru/images/doc/124/145232/img9.jpg"/>
          <p:cNvPicPr>
            <a:picLocks noChangeAspect="1" noChangeArrowheads="1"/>
          </p:cNvPicPr>
          <p:nvPr/>
        </p:nvPicPr>
        <p:blipFill>
          <a:blip r:embed="rId4" cstate="print"/>
          <a:srcRect l="7843" t="6031" r="8473" b="15562"/>
          <a:stretch>
            <a:fillRect/>
          </a:stretch>
        </p:blipFill>
        <p:spPr bwMode="auto">
          <a:xfrm>
            <a:off x="4430246" y="764704"/>
            <a:ext cx="471375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nimgunlerim.com/wp-content/uploads/2009/03/1-nis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633923" cy="3600400"/>
          </a:xfrm>
          <a:prstGeom prst="rect">
            <a:avLst/>
          </a:prstGeom>
          <a:noFill/>
        </p:spPr>
      </p:pic>
      <p:pic>
        <p:nvPicPr>
          <p:cNvPr id="3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3" cstate="print"/>
          <a:srcRect l="15827" r="21794" b="86392"/>
          <a:stretch>
            <a:fillRect/>
          </a:stretch>
        </p:blipFill>
        <p:spPr bwMode="auto">
          <a:xfrm>
            <a:off x="2051720" y="260648"/>
            <a:ext cx="4824536" cy="648072"/>
          </a:xfrm>
          <a:prstGeom prst="rect">
            <a:avLst/>
          </a:prstGeom>
          <a:noFill/>
        </p:spPr>
      </p:pic>
      <p:pic>
        <p:nvPicPr>
          <p:cNvPr id="5124" name="Picture 4" descr="http://school62.edu.kh.ua/files2/images/poisson_avril02_clr.gif?size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39373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nimaatjes.nl/cliparts/amusement/1-april/animaatjes-1-april-582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2792505" cy="3816424"/>
          </a:xfrm>
          <a:prstGeom prst="rect">
            <a:avLst/>
          </a:prstGeom>
          <a:noFill/>
        </p:spPr>
      </p:pic>
      <p:pic>
        <p:nvPicPr>
          <p:cNvPr id="3" name="Picture 2" descr="http://kutips.com/wordpress/wp-content/uploads/2012/03/funny-school-april-fools-pranks.jpg_thumb.jpg"/>
          <p:cNvPicPr>
            <a:picLocks noChangeAspect="1" noChangeArrowheads="1"/>
          </p:cNvPicPr>
          <p:nvPr/>
        </p:nvPicPr>
        <p:blipFill>
          <a:blip r:embed="rId3" cstate="print"/>
          <a:srcRect l="9036" t="2700" r="5125" b="27101"/>
          <a:stretch>
            <a:fillRect/>
          </a:stretch>
        </p:blipFill>
        <p:spPr bwMode="auto">
          <a:xfrm>
            <a:off x="6144590" y="1124745"/>
            <a:ext cx="2999410" cy="2736304"/>
          </a:xfrm>
          <a:prstGeom prst="rect">
            <a:avLst/>
          </a:prstGeom>
          <a:noFill/>
        </p:spPr>
      </p:pic>
      <p:pic>
        <p:nvPicPr>
          <p:cNvPr id="4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4" cstate="print"/>
          <a:srcRect l="15827" r="21794" b="86392"/>
          <a:stretch>
            <a:fillRect/>
          </a:stretch>
        </p:blipFill>
        <p:spPr bwMode="auto">
          <a:xfrm>
            <a:off x="2051720" y="548680"/>
            <a:ext cx="4824536" cy="648072"/>
          </a:xfrm>
          <a:prstGeom prst="rect">
            <a:avLst/>
          </a:prstGeom>
          <a:noFill/>
        </p:spPr>
      </p:pic>
      <p:pic>
        <p:nvPicPr>
          <p:cNvPr id="5" name="Picture 2" descr="http://www.cliparts.li/wp-content/uploads/2011/07/fun-clipart_4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284984"/>
            <a:ext cx="347383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2016-03-30T10:24:14Z</dcterms:created>
  <dcterms:modified xsi:type="dcterms:W3CDTF">2016-03-30T11:07:07Z</dcterms:modified>
</cp:coreProperties>
</file>