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1" r:id="rId4"/>
    <p:sldId id="277" r:id="rId5"/>
    <p:sldId id="278" r:id="rId6"/>
    <p:sldId id="280" r:id="rId7"/>
    <p:sldId id="279" r:id="rId8"/>
    <p:sldId id="269" r:id="rId9"/>
    <p:sldId id="258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FD00-A903-47CB-BDD2-254E04584F77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3051-48C4-4559-8697-C9E364C0BB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ndex.ru/images/search?img_url=http%3A%2F%2Fwww.playing-field.ru%2Fimg%2F2015%2F052022%2F2449017&amp;text=fool%27s%20day&amp;noreask=1&amp;pos=1&amp;lr=2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img_url=http%3A%2F%2Fsamogoo.net%2Fuploads%2Fba%2Fbad5b39c2760c8bd6599ad5cfa38d3a4_2014-12-20_04-12-43.jpg&amp;p=6&amp;text=fool%27s%20day&amp;noreask=1&amp;pos=187&amp;rpt=simage&amp;lr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justpilgrimages.com/blog/wp-content/uploads/2015/04/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44" r="27638"/>
          <a:stretch>
            <a:fillRect/>
          </a:stretch>
        </p:blipFill>
        <p:spPr bwMode="auto">
          <a:xfrm>
            <a:off x="6876256" y="0"/>
            <a:ext cx="2592288" cy="31345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8127" y="5013176"/>
            <a:ext cx="3655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8" name="Picture 4" descr="http://berkshirefamilyfocus.com/wp-content/uploads/2013/03/April-Fools-Prank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412776"/>
            <a:ext cx="7096125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files.brothersoft.com/f/fools_day_49607-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64421" cy="5673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ing-field.ru/img/2015/052022/2448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https://yandex.ru/images/search?img_url=http%3A%2F%2Fwww.playing-field.ru%2Fimg%2F2015%2F052022%2F2449017&amp;text=fool%27s%20day&amp;noreask=1&amp;pos=1&amp;lr=2&amp;rpt=simage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0"/>
            <a:ext cx="3326443" cy="22087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501008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https://yandex.ru/images/search?img_url=http%3A%2F%2Fsamogoo.net%2Fuploads%2Fba%2Fbad5b39c2760c8bd6599ad5cfa38d3a4_2014-12-20_04-12-43.jpg&amp;p=6&amp;text=fool%27s%20day&amp;noreask=1&amp;pos=187&amp;rpt=simage&amp;lr=2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quotesable.com/wp-content/uploads/2015/02/april-fool-qu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233320" cy="5424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imgur.com/zwyRHex.jpg"/>
          <p:cNvPicPr>
            <a:picLocks noChangeAspect="1" noChangeArrowheads="1"/>
          </p:cNvPicPr>
          <p:nvPr/>
        </p:nvPicPr>
        <p:blipFill>
          <a:blip r:embed="rId2" cstate="print"/>
          <a:srcRect b="2857"/>
          <a:stretch>
            <a:fillRect/>
          </a:stretch>
        </p:blipFill>
        <p:spPr bwMode="auto">
          <a:xfrm>
            <a:off x="1115616" y="692696"/>
            <a:ext cx="68423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.santabanta.com/images/picsms/2015/sms-11302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1187624" y="620688"/>
            <a:ext cx="765810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2.bp.blogspot.com/-bcoveZUy4LU/VPoBo5nvjcI/AAAAAAAABgM/xOM5p-6W7aQ/s1600/Download%2BApril%2BFool%2BWallpapers%2B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9444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funnydam.com/uploads/april_fool_quotes_pics_8525471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9291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im1-tub-ru.yandex.net/i?id=1128f18d8f8fbdcb4232f03b7eee14ca&amp;n=33&amp;h=215&amp;w=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674195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-media-cache-ak0.pinimg.com/736x/bd/7f/51/bd7f51a85965bb253d7355c9ff5f89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15000" cy="6667500"/>
          </a:xfrm>
          <a:prstGeom prst="rect">
            <a:avLst/>
          </a:prstGeom>
          <a:noFill/>
        </p:spPr>
      </p:pic>
      <p:pic>
        <p:nvPicPr>
          <p:cNvPr id="3" name="Picture 2" descr="http://samogoo.net/uploads/ba/bad5b39c2760c8bd6599ad5cfa38d3a4_2014-12-20_04-12-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3326443" cy="220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quotesgram.com/img/79/8/1949870104-80808-April-Fools-Day-Jokes.jpg"/>
          <p:cNvPicPr>
            <a:picLocks noChangeAspect="1" noChangeArrowheads="1"/>
          </p:cNvPicPr>
          <p:nvPr/>
        </p:nvPicPr>
        <p:blipFill>
          <a:blip r:embed="rId2" cstate="print"/>
          <a:srcRect l="15827" r="21794" b="86392"/>
          <a:stretch>
            <a:fillRect/>
          </a:stretch>
        </p:blipFill>
        <p:spPr bwMode="auto">
          <a:xfrm>
            <a:off x="2051720" y="548680"/>
            <a:ext cx="4824536" cy="648072"/>
          </a:xfrm>
          <a:prstGeom prst="rect">
            <a:avLst/>
          </a:prstGeom>
          <a:noFill/>
        </p:spPr>
      </p:pic>
      <p:pic>
        <p:nvPicPr>
          <p:cNvPr id="4100" name="Picture 4" descr="http://s52.radikal.ru/i138/1404/7a/d873ea4f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239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2016-03-30T09:42:36Z</dcterms:created>
  <dcterms:modified xsi:type="dcterms:W3CDTF">2016-03-30T10:57:54Z</dcterms:modified>
</cp:coreProperties>
</file>