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669219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УМК </a:t>
            </a:r>
            <a:r>
              <a:rPr lang="en-US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“Spotlight”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8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класс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Те</a:t>
            </a:r>
            <a:r>
              <a:rPr lang="en-US" sz="5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st</a:t>
            </a:r>
            <a:r>
              <a:rPr lang="en-US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The Festival of the North</a:t>
            </a:r>
            <a: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Spotlight on Russia Page </a:t>
            </a: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10</a:t>
            </a:r>
            <a:endParaRPr lang="ru-RU" sz="6600" dirty="0" smtClean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61" y="5013176"/>
            <a:ext cx="8856685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By the way, the festival was first held in … 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</a:t>
            </a:r>
            <a:r>
              <a:rPr lang="en-US" sz="3600" b="1" dirty="0">
                <a:solidFill>
                  <a:srgbClr val="660066"/>
                </a:solidFill>
              </a:rPr>
              <a:t>1934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1944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1954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1964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764704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10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Athletes from all over the … come to the Festival of the North and enjoy this very event.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country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district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region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world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66403"/>
              </p:ext>
            </p:extLst>
          </p:nvPr>
        </p:nvGraphicFramePr>
        <p:xfrm>
          <a:off x="683568" y="3068960"/>
          <a:ext cx="8352931" cy="309029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15657"/>
                <a:gridCol w="815657"/>
                <a:gridCol w="815657"/>
                <a:gridCol w="815657"/>
                <a:gridCol w="815657"/>
                <a:gridCol w="750202"/>
                <a:gridCol w="881111"/>
                <a:gridCol w="881111"/>
                <a:gridCol w="881111"/>
                <a:gridCol w="881111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Оценка «5» – 9-10 правильных 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«4» </a:t>
            </a:r>
            <a:r>
              <a:rPr lang="ru-RU" dirty="0"/>
              <a:t>– 7</a:t>
            </a:r>
            <a:r>
              <a:rPr lang="ru-RU" dirty="0" smtClean="0"/>
              <a:t>-8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«3» </a:t>
            </a:r>
            <a:r>
              <a:rPr lang="ru-RU" dirty="0"/>
              <a:t>– </a:t>
            </a:r>
            <a:r>
              <a:rPr lang="ru-RU" dirty="0" smtClean="0"/>
              <a:t>5-6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«2» </a:t>
            </a:r>
            <a:r>
              <a:rPr lang="ru-RU" dirty="0"/>
              <a:t>– </a:t>
            </a:r>
            <a:r>
              <a:rPr lang="ru-RU" dirty="0" smtClean="0"/>
              <a:t>0-4 правильных </a:t>
            </a:r>
            <a:r>
              <a:rPr lang="ru-RU" dirty="0"/>
              <a:t>ответов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30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УМК </a:t>
            </a:r>
            <a:r>
              <a:rPr lang="en-US" dirty="0" smtClean="0"/>
              <a:t>Spotlight-</a:t>
            </a:r>
            <a:r>
              <a:rPr lang="ru-RU" dirty="0" smtClean="0"/>
              <a:t>8</a:t>
            </a:r>
            <a:r>
              <a:rPr lang="en-US" dirty="0" smtClean="0"/>
              <a:t>  - </a:t>
            </a:r>
            <a:r>
              <a:rPr lang="ru-RU" dirty="0" smtClean="0"/>
              <a:t> </a:t>
            </a:r>
            <a:r>
              <a:rPr lang="en-US" dirty="0"/>
              <a:t>Spotlight on </a:t>
            </a:r>
            <a:r>
              <a:rPr lang="en-US" dirty="0" smtClean="0"/>
              <a:t>Russia</a:t>
            </a:r>
            <a:r>
              <a:rPr lang="ru-RU" dirty="0" smtClean="0"/>
              <a:t>  - Учебник  - </a:t>
            </a:r>
            <a:r>
              <a:rPr lang="ru-RU" dirty="0" err="1" smtClean="0"/>
              <a:t>стр</a:t>
            </a:r>
            <a:r>
              <a:rPr lang="ru-RU" dirty="0" smtClean="0"/>
              <a:t>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1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Festival of the North is an annual sports and cultural … in March and April.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competition 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event </a:t>
            </a:r>
            <a:endParaRPr lang="en-US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tournament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marathon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2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It takes … in Murmansk  and includes about 20 different winter sports.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</a:t>
            </a:r>
            <a:r>
              <a:rPr lang="en-US" sz="3600" b="1" dirty="0">
                <a:solidFill>
                  <a:srgbClr val="660066"/>
                </a:solidFill>
              </a:rPr>
              <a:t>) </a:t>
            </a:r>
            <a:r>
              <a:rPr lang="en-US" sz="3600" b="1" dirty="0" smtClean="0">
                <a:solidFill>
                  <a:srgbClr val="660066"/>
                </a:solidFill>
              </a:rPr>
              <a:t>picture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point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p</a:t>
            </a:r>
            <a:r>
              <a:rPr lang="en-US" sz="3600" b="1" dirty="0" smtClean="0">
                <a:solidFill>
                  <a:srgbClr val="660066"/>
                </a:solidFill>
              </a:rPr>
              <a:t>lace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part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548680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3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festival is held to … the coming of spring.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Font typeface="Arial" charset="0"/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show</a:t>
            </a:r>
            <a:endParaRPr lang="ru-RU" sz="3600" b="1" dirty="0">
              <a:solidFill>
                <a:srgbClr val="FF0000"/>
              </a:solidFill>
            </a:endParaRP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mark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label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celebrate</a:t>
            </a:r>
            <a:endParaRPr lang="en-US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4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time when the sun doesn’t shine at all is called Polar Night when there is darkness for … 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</a:t>
            </a:r>
            <a:r>
              <a:rPr lang="en-US" sz="3600" b="1" dirty="0">
                <a:solidFill>
                  <a:srgbClr val="660066"/>
                </a:solidFill>
              </a:rPr>
              <a:t>t</a:t>
            </a:r>
            <a:r>
              <a:rPr lang="en-US" sz="3600" b="1" dirty="0" smtClean="0">
                <a:solidFill>
                  <a:srgbClr val="660066"/>
                </a:solidFill>
              </a:rPr>
              <a:t>wo months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t</a:t>
            </a:r>
            <a:r>
              <a:rPr lang="en-US" sz="3600" b="1" dirty="0" smtClean="0">
                <a:solidFill>
                  <a:srgbClr val="660066"/>
                </a:solidFill>
              </a:rPr>
              <a:t>wo weeks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t</a:t>
            </a:r>
            <a:r>
              <a:rPr lang="en-US" sz="3600" b="1" dirty="0" smtClean="0">
                <a:solidFill>
                  <a:srgbClr val="660066"/>
                </a:solidFill>
              </a:rPr>
              <a:t>wo days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two </a:t>
            </a:r>
            <a:r>
              <a:rPr lang="en-US" sz="3600" b="1" dirty="0" smtClean="0">
                <a:solidFill>
                  <a:srgbClr val="660066"/>
                </a:solidFill>
              </a:rPr>
              <a:t>nights</a:t>
            </a:r>
            <a:endParaRPr lang="en-US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943056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5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coming spring is celebrated with a big of festival of sports and feasting, singing and dancing  over a period of … 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ten </a:t>
            </a:r>
            <a:r>
              <a:rPr lang="en-US" sz="3600" b="1" dirty="0" smtClean="0">
                <a:solidFill>
                  <a:srgbClr val="660066"/>
                </a:solidFill>
              </a:rPr>
              <a:t>nights 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t</a:t>
            </a:r>
            <a:r>
              <a:rPr lang="en-US" sz="3600" b="1" dirty="0" smtClean="0">
                <a:solidFill>
                  <a:srgbClr val="660066"/>
                </a:solidFill>
              </a:rPr>
              <a:t>en days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</a:t>
            </a:r>
            <a:r>
              <a:rPr lang="en-US" sz="3600" b="1" dirty="0">
                <a:solidFill>
                  <a:srgbClr val="660066"/>
                </a:solidFill>
              </a:rPr>
              <a:t>ten </a:t>
            </a:r>
            <a:r>
              <a:rPr lang="en-US" sz="3600" b="1" dirty="0" smtClean="0">
                <a:solidFill>
                  <a:srgbClr val="660066"/>
                </a:solidFill>
              </a:rPr>
              <a:t>hours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ten weeks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6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festival events include a 50 km skiing marathon, ice-hockey tournament, … racing and some others.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dog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horse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reindeer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elk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764704"/>
            <a:ext cx="8087072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7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There is even an underwater swimming competition in the freezing cold waters of the …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Semyonovskoye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Island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River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Lake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Sea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332656"/>
            <a:ext cx="763284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Sports … can watch all the outdoor events for free.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fans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a</a:t>
            </a:r>
            <a:r>
              <a:rPr lang="en-US" sz="3600" b="1" dirty="0" smtClean="0">
                <a:solidFill>
                  <a:srgbClr val="660066"/>
                </a:solidFill>
              </a:rPr>
              <a:t>dmirers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performers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 err="1" smtClean="0">
                <a:solidFill>
                  <a:srgbClr val="660066"/>
                </a:solidFill>
              </a:rPr>
              <a:t>participents</a:t>
            </a:r>
            <a:r>
              <a:rPr lang="en-US" sz="3600" b="1" dirty="0" smtClean="0">
                <a:solidFill>
                  <a:srgbClr val="660066"/>
                </a:solidFill>
              </a:rPr>
              <a:t>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407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31</cp:revision>
  <dcterms:created xsi:type="dcterms:W3CDTF">2016-04-02T17:53:37Z</dcterms:created>
  <dcterms:modified xsi:type="dcterms:W3CDTF">2016-04-06T14:39:01Z</dcterms:modified>
</cp:coreProperties>
</file>