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2" r:id="rId3"/>
    <p:sldId id="265" r:id="rId4"/>
    <p:sldId id="266" r:id="rId5"/>
    <p:sldId id="267" r:id="rId6"/>
    <p:sldId id="268" r:id="rId7"/>
    <p:sldId id="269" r:id="rId8"/>
    <p:sldId id="271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FF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69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10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78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84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63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75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07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38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10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05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1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6948264" y="6375571"/>
            <a:ext cx="1889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smtClean="0">
                <a:solidFill>
                  <a:srgbClr val="7030A0"/>
                </a:solidFill>
              </a:rPr>
              <a:t>http://mykids.ucoz.ru/</a:t>
            </a:r>
            <a:endParaRPr lang="uk-UA" sz="1400" b="1" i="1" dirty="0">
              <a:solidFill>
                <a:srgbClr val="7030A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456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4.bp.blogspot.com/_vT9kb0nSJDg/R8VMU7nVM1I/AAAAAAAADEE/THRkrX8kvN8/s400/buho_lector_en_mecedora_md_wht.gif" TargetMode="External"/><Relationship Id="rId3" Type="http://schemas.openxmlformats.org/officeDocument/2006/relationships/hyperlink" Target="http://zhakulina281209.blogspot.com/2010/09/ms-powerpoint.html" TargetMode="External"/><Relationship Id="rId7" Type="http://schemas.openxmlformats.org/officeDocument/2006/relationships/hyperlink" Target="http://gymnasium31.ru/images/OWL.gif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urora-nsk.ru/files/node_images/1f2983a8450ffd97.jpg" TargetMode="External"/><Relationship Id="rId5" Type="http://schemas.openxmlformats.org/officeDocument/2006/relationships/hyperlink" Target="http://img.espicture.ru/25/mudraya-sova-kartinki--dlya-deteyy-3.jpg" TargetMode="External"/><Relationship Id="rId4" Type="http://schemas.openxmlformats.org/officeDocument/2006/relationships/hyperlink" Target="http://i80.beon.ru/34/81/2628134/42/101689942/09092628e7ea23f4cfe6451f74218fa8.gif" TargetMode="External"/><Relationship Id="rId9" Type="http://schemas.openxmlformats.org/officeDocument/2006/relationships/hyperlink" Target="http://3.bp.blogspot.com/-AVGybMRuyEw/VIrHh4GSAQI/AAAAAAAAWgY/ptvEqNKcy28/s1600/0_5118c_36d31a2c_L.gi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i80.beon.ru/34/81/2628134/42/101689942/09092628e7ea23f4cfe6451f74218fa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61"/>
            <a:ext cx="9169681" cy="684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701" y="1628537"/>
            <a:ext cx="4825531" cy="1584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WordArt 8"/>
          <p:cNvSpPr>
            <a:spLocks noChangeArrowheads="1" noChangeShapeType="1" noTextEdit="1"/>
          </p:cNvSpPr>
          <p:nvPr/>
        </p:nvSpPr>
        <p:spPr bwMode="auto">
          <a:xfrm>
            <a:off x="3131840" y="2065462"/>
            <a:ext cx="3600400" cy="932409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TopLeft">
                <a:rot lat="0" lon="20519995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Magic Tube</a:t>
            </a:r>
            <a:endParaRPr lang="ru-RU" sz="3600" b="1" kern="10" dirty="0">
              <a:ln w="9525"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6" name="WordArt 10"/>
          <p:cNvSpPr>
            <a:spLocks noChangeArrowheads="1" noChangeShapeType="1" noTextEdit="1"/>
          </p:cNvSpPr>
          <p:nvPr/>
        </p:nvSpPr>
        <p:spPr bwMode="auto">
          <a:xfrm>
            <a:off x="781050" y="332656"/>
            <a:ext cx="7772400" cy="9193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1400" kern="10" dirty="0" smtClean="0">
                <a:ln w="9525">
                  <a:round/>
                  <a:headEnd/>
                  <a:tailEnd/>
                </a:ln>
                <a:solidFill>
                  <a:srgbClr val="FFC000"/>
                </a:solidFill>
                <a:latin typeface="Arial Black"/>
              </a:rPr>
              <a:t>Numbers</a:t>
            </a:r>
            <a:endParaRPr lang="ru-RU" sz="1400" kern="10" dirty="0">
              <a:ln w="9525">
                <a:round/>
                <a:headEnd/>
                <a:tailEnd/>
              </a:ln>
              <a:solidFill>
                <a:srgbClr val="FFC000"/>
              </a:solidFill>
              <a:latin typeface="Arial Black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7649" y="4357369"/>
            <a:ext cx="8719201" cy="236988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Автор: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Ольга Михайловна Степанова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учитель английского языка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МБОУ «</a:t>
            </a:r>
            <a:r>
              <a:rPr lang="ru-RU" sz="20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Цивильская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 СОШ</a:t>
            </a:r>
            <a:r>
              <a:rPr lang="en-US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 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№1 имени Героя Советского Союза М.В. Силантьева» </a:t>
            </a:r>
            <a:endParaRPr lang="ru-RU" sz="20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города 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Цивильск Чувашской Республики</a:t>
            </a:r>
            <a:endParaRPr lang="en-US" sz="28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                                                            </a:t>
            </a:r>
            <a:r>
              <a:rPr lang="ru-RU" sz="28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2015</a:t>
            </a:r>
            <a:endParaRPr lang="ru-RU" sz="28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cs typeface="+mn-cs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26403" y="3212976"/>
            <a:ext cx="791691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 smtClean="0">
                <a:solidFill>
                  <a:srgbClr val="00FFFF"/>
                </a:solidFill>
              </a:rPr>
              <a:t>Интерактивная тренажёр-игра от </a:t>
            </a:r>
            <a:r>
              <a:rPr lang="en-US" altLang="ru-RU" sz="2400" b="1" dirty="0" smtClean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Awesome the Owl</a:t>
            </a:r>
            <a:endParaRPr lang="ru-RU" altLang="ru-RU" sz="2400" b="1" dirty="0" smtClean="0"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 smtClean="0">
                <a:solidFill>
                  <a:srgbClr val="00FFFF"/>
                </a:solidFill>
              </a:rPr>
              <a:t>для активизации лексики по теме «</a:t>
            </a:r>
            <a:r>
              <a:rPr lang="en-US" altLang="ru-RU" sz="2400" b="1" dirty="0" smtClean="0">
                <a:solidFill>
                  <a:srgbClr val="00FFFF"/>
                </a:solidFill>
              </a:rPr>
              <a:t>Numbers</a:t>
            </a:r>
            <a:r>
              <a:rPr lang="ru-RU" altLang="ru-RU" sz="2400" b="1" dirty="0" smtClean="0">
                <a:solidFill>
                  <a:srgbClr val="00FFFF"/>
                </a:solidFill>
              </a:rPr>
              <a:t> » 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2400" b="1" dirty="0" smtClean="0">
                <a:solidFill>
                  <a:srgbClr val="00FFFF"/>
                </a:solidFill>
              </a:rPr>
              <a:t>на </a:t>
            </a:r>
            <a:r>
              <a:rPr lang="ru-RU" altLang="ru-RU" sz="2400" b="1" dirty="0">
                <a:solidFill>
                  <a:srgbClr val="00FFFF"/>
                </a:solidFill>
              </a:rPr>
              <a:t>английском </a:t>
            </a:r>
            <a:r>
              <a:rPr lang="ru-RU" altLang="ru-RU" sz="2400" b="1" dirty="0" smtClean="0">
                <a:solidFill>
                  <a:srgbClr val="00FFFF"/>
                </a:solidFill>
              </a:rPr>
              <a:t>языке для учащихся </a:t>
            </a:r>
            <a:r>
              <a:rPr lang="en-US" altLang="ru-RU" sz="2400" b="1" dirty="0" smtClean="0">
                <a:solidFill>
                  <a:srgbClr val="00FFFF"/>
                </a:solidFill>
              </a:rPr>
              <a:t>4 </a:t>
            </a:r>
            <a:r>
              <a:rPr lang="ru-RU" altLang="ru-RU" sz="2400" b="1" dirty="0" smtClean="0">
                <a:solidFill>
                  <a:srgbClr val="00FFFF"/>
                </a:solidFill>
              </a:rPr>
              <a:t>-</a:t>
            </a:r>
            <a:r>
              <a:rPr lang="en-US" altLang="ru-RU" sz="2400" b="1" dirty="0" smtClean="0">
                <a:solidFill>
                  <a:srgbClr val="00FFFF"/>
                </a:solidFill>
              </a:rPr>
              <a:t> </a:t>
            </a:r>
            <a:r>
              <a:rPr lang="ru-RU" altLang="ru-RU" sz="2400" b="1" dirty="0" smtClean="0">
                <a:solidFill>
                  <a:srgbClr val="00FFFF"/>
                </a:solidFill>
              </a:rPr>
              <a:t>8 классов</a:t>
            </a:r>
            <a:endParaRPr lang="ru-RU" altLang="ru-RU" sz="2400" b="1" dirty="0">
              <a:solidFill>
                <a:srgbClr val="00FFFF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b="1" dirty="0" smtClean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42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i80.beon.ru/34/81/2628134/42/101689942/09092628e7ea23f4cfe6451f74218fa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61"/>
            <a:ext cx="9169681" cy="684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4088" y="548680"/>
            <a:ext cx="4268177" cy="341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7938"/>
            <a:ext cx="6372200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Hi!</a:t>
            </a:r>
          </a:p>
          <a:p>
            <a:pPr algn="ctr"/>
            <a:r>
              <a:rPr lang="en-US" sz="3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Let’s play MAGIC TUBE game!</a:t>
            </a:r>
          </a:p>
          <a:p>
            <a:pPr algn="ctr"/>
            <a:r>
              <a:rPr lang="en-US" sz="3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Haw can you remember or</a:t>
            </a:r>
          </a:p>
          <a:p>
            <a:pPr algn="ctr"/>
            <a:r>
              <a:rPr lang="en-US" sz="3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you have already remembered </a:t>
            </a:r>
          </a:p>
          <a:p>
            <a:pPr algn="ctr"/>
            <a:r>
              <a:rPr lang="en-US" sz="3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</a:t>
            </a:r>
            <a:r>
              <a:rPr lang="en-US" sz="3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ome  animals. </a:t>
            </a:r>
          </a:p>
        </p:txBody>
      </p:sp>
      <p:sp>
        <p:nvSpPr>
          <p:cNvPr id="8" name="Управляющая кнопка: настраиваемая 7">
            <a:hlinkClick r:id="" action="ppaction://hlinkshowjump?jump=nextslide" highlightClick="1"/>
          </p:cNvPr>
          <p:cNvSpPr/>
          <p:nvPr/>
        </p:nvSpPr>
        <p:spPr>
          <a:xfrm>
            <a:off x="352436" y="4828511"/>
            <a:ext cx="8464807" cy="360040"/>
          </a:xfrm>
          <a:prstGeom prst="actionButtonBlank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Let’s  Start!</a:t>
            </a:r>
            <a:endParaRPr lang="uk-UA" sz="80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558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 Веснушки_mp3cut.foxcom.su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" b="98333" l="10000" r="99625">
                        <a14:foregroundMark x1="55000" y1="11833" x2="58250" y2="21333"/>
                        <a14:foregroundMark x1="61750" y1="29833" x2="47125" y2="32333"/>
                        <a14:foregroundMark x1="51875" y1="25333" x2="52875" y2="29500"/>
                        <a14:foregroundMark x1="52625" y1="36333" x2="54250" y2="65000"/>
                        <a14:foregroundMark x1="56875" y1="36667" x2="59625" y2="54667"/>
                        <a14:foregroundMark x1="47875" y1="39500" x2="46500" y2="63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12724" y="3931938"/>
            <a:ext cx="3341599" cy="2506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00009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-72767"/>
            <a:ext cx="44323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10" descr="D:\Загрузки с Интернета\труба\66666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4781488"/>
            <a:ext cx="3352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878" y="1021523"/>
            <a:ext cx="58149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Eleven    </a:t>
            </a: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2611" y="1864220"/>
            <a:ext cx="47525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Thirty </a:t>
            </a: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-13206" y="2667944"/>
            <a:ext cx="46805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Seven</a:t>
            </a: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4" name="Picture 10" descr="D:\Загрузки с Интернета\труба\66666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214" y="4781488"/>
            <a:ext cx="3352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Заголовок 1"/>
          <p:cNvSpPr>
            <a:spLocks noGrp="1"/>
          </p:cNvSpPr>
          <p:nvPr>
            <p:ph type="title"/>
          </p:nvPr>
        </p:nvSpPr>
        <p:spPr>
          <a:xfrm>
            <a:off x="155322" y="0"/>
            <a:ext cx="4343463" cy="762000"/>
          </a:xfr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Translate!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-41823" y="3437385"/>
            <a:ext cx="5400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Fifty  </a:t>
            </a: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514" y="4776426"/>
            <a:ext cx="3352800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45902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08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 L -2.77778E-6 0.5879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6088 L 0.54931 0.6088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931 0.6088 L 0.54931 -0.0317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1.66667E-6 0.4618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0.49422 L 0.53369 0.49422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368 0.49421 L 0.53072 -0.0275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26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017E-7 L 0.01076 0.37488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" y="187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0.31389 L 0.53143 0.31389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254 0.3772 L 0.54444 -0.02128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9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 0.00046 L 0.05191 0.25422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12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82 0.23357 L 0.59723 0.23357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716 0.26019 L 0.5342 -0.00995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4" grpId="2"/>
      <p:bldP spid="16" grpId="0"/>
      <p:bldP spid="16" grpId="1"/>
      <p:bldP spid="16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99417" y="4151167"/>
            <a:ext cx="1808287" cy="250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10" descr="D:\Загрузки с Интернета\труба\6666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468" y="5012727"/>
            <a:ext cx="3352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63750" y="4988"/>
            <a:ext cx="4429125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0" y="998356"/>
            <a:ext cx="43204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Twelve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0" y="1755182"/>
            <a:ext cx="471487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Forty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0" y="2889825"/>
            <a:ext cx="47148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Thirteen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4" name="Picture 10" descr="D:\Загрузки с Интернета\труба\6666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372" y="5027519"/>
            <a:ext cx="3352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Заголовок 1"/>
          <p:cNvSpPr>
            <a:spLocks noGrp="1"/>
          </p:cNvSpPr>
          <p:nvPr>
            <p:ph type="title"/>
          </p:nvPr>
        </p:nvSpPr>
        <p:spPr>
          <a:xfrm>
            <a:off x="315849" y="19606"/>
            <a:ext cx="4176141" cy="762000"/>
          </a:xfr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Translate!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-35994" y="3597711"/>
            <a:ext cx="47136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hree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578" y="4954585"/>
            <a:ext cx="3592580" cy="1686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45902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73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 L -2.77778E-6 0.5879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6088 L 0.54931 0.6088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931 0.6088 L 0.54931 -0.0317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1.66667E-6 0.4618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0.49422 L 0.53369 0.49422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368 0.49421 L 0.53072 -0.0275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26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017E-7 L 0.01076 0.37488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" y="187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0.31389 L 0.53143 0.31389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254 0.3772 L 0.54444 -0.02128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9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 0.00046 L 0.05191 0.25422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12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82 0.23357 L 0.59723 0.23357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716 0.26019 L 0.5342 -0.00995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4" grpId="2"/>
      <p:bldP spid="16" grpId="0"/>
      <p:bldP spid="16" grpId="1"/>
      <p:bldP spid="16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80528" y="4379986"/>
            <a:ext cx="2736304" cy="2478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10" descr="D:\Загрузки с Интернета\труба\6666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482" y="4954439"/>
            <a:ext cx="3352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14023" y="-2815"/>
            <a:ext cx="4429125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0" y="1065505"/>
            <a:ext cx="43204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Seventeen     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0" y="1898505"/>
            <a:ext cx="44902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Eight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6909" y="2820885"/>
            <a:ext cx="446335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Ninety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4" name="Picture 10" descr="D:\Загрузки с Интернета\труба\6666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799" y="4954439"/>
            <a:ext cx="3352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Заголовок 1"/>
          <p:cNvSpPr>
            <a:spLocks noGrp="1"/>
          </p:cNvSpPr>
          <p:nvPr>
            <p:ph type="title"/>
          </p:nvPr>
        </p:nvSpPr>
        <p:spPr>
          <a:xfrm>
            <a:off x="208407" y="33254"/>
            <a:ext cx="4391025" cy="762000"/>
          </a:xfr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Translate!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0903" y="3531247"/>
            <a:ext cx="43819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Hundred     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482" y="4934449"/>
            <a:ext cx="3352800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45902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72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 L -2.77778E-6 0.5879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6088 L 0.54931 0.6088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931 0.6088 L 0.54931 -0.0317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1.66667E-6 0.4618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0.49422 L 0.53369 0.49422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368 0.49421 L 0.53072 -0.0275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26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017E-7 L 0.01076 0.37488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" y="187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0.31389 L 0.53143 0.31389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254 0.3772 L 0.54444 -0.02128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9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 0.00046 L 0.05191 0.25422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12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82 0.23357 L 0.59723 0.23357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716 0.26019 L 0.5342 -0.00995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4" grpId="2"/>
      <p:bldP spid="16" grpId="0"/>
      <p:bldP spid="16" grpId="1"/>
      <p:bldP spid="16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-45313" y="4664428"/>
            <a:ext cx="1539230" cy="2191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10" descr="D:\Загрузки с Интернета\труба\6666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702" y="5000920"/>
            <a:ext cx="3352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21483" y="4754"/>
            <a:ext cx="4429125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FF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12081" y="1328325"/>
            <a:ext cx="47525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Eighty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80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0" y="2180031"/>
            <a:ext cx="448260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Two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12081" y="3079811"/>
            <a:ext cx="445569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Twenty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4" name="Picture 10" descr="D:\Загрузки с Интернета\труба\6666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415" y="4983842"/>
            <a:ext cx="3352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Заголовок 1"/>
          <p:cNvSpPr>
            <a:spLocks noGrp="1"/>
          </p:cNvSpPr>
          <p:nvPr>
            <p:ph type="title"/>
          </p:nvPr>
        </p:nvSpPr>
        <p:spPr>
          <a:xfrm>
            <a:off x="323851" y="146050"/>
            <a:ext cx="4176141" cy="762000"/>
          </a:xfr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Translate!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12081" y="3951650"/>
            <a:ext cx="444399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Fifteen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415" y="4974321"/>
            <a:ext cx="3352800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45902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09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 L -2.77778E-6 0.5879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6088 L 0.54931 0.6088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931 0.6088 L 0.54931 -0.0317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1.66667E-6 0.4618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0.49422 L 0.53369 0.49422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368 0.49421 L 0.53072 -0.0275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26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017E-7 L 0.01076 0.37488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" y="187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0.31389 L 0.53143 0.31389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254 0.3772 L 0.54444 -0.02128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9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 0.00046 L 0.05191 0.25422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12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82 0.23357 L 0.59723 0.23357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716 0.26019 L 0.5342 -0.00995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4" grpId="2"/>
      <p:bldP spid="16" grpId="0"/>
      <p:bldP spid="16" grpId="1"/>
      <p:bldP spid="16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43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i80.beon.ru/34/81/2628134/42/101689942/09092628e7ea23f4cfe6451f74218fa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61"/>
            <a:ext cx="9169681" cy="684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048" y="2875002"/>
            <a:ext cx="3852428" cy="2972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4182" y="1127178"/>
            <a:ext cx="3919471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Well done!</a:t>
            </a: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uk-UA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520572"/>
            <a:ext cx="5400646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You are welcome!</a:t>
            </a:r>
            <a:endParaRPr lang="uk-UA" sz="54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Управляющая кнопка: настраиваемая 6">
            <a:hlinkClick r:id="" action="ppaction://hlinkshowjump?jump=endshow" highlightClick="1"/>
          </p:cNvPr>
          <p:cNvSpPr/>
          <p:nvPr/>
        </p:nvSpPr>
        <p:spPr>
          <a:xfrm>
            <a:off x="179512" y="260648"/>
            <a:ext cx="1368152" cy="391649"/>
          </a:xfrm>
          <a:prstGeom prst="actionButtonBlank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Выход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26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nusovka-Chernyy-kotmp3cut.foxcom.su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4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300"/>
                            </p:stCondLst>
                            <p:childTnLst>
                              <p:par>
                                <p:cTn id="22" presetID="34" presetClass="emph" presetSubtype="0" repeatCount="2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4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6096" y="3933056"/>
            <a:ext cx="4158464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31840" y="404664"/>
            <a:ext cx="356495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Интернет-ресурсы:</a:t>
            </a:r>
            <a:endParaRPr lang="uk-UA" sz="32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395536" y="6021288"/>
            <a:ext cx="648072" cy="576064"/>
          </a:xfrm>
          <a:prstGeom prst="actionButtonHo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268760"/>
            <a:ext cx="885698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презентации использован технологический приём «Волшебная труба» </a:t>
            </a:r>
            <a:r>
              <a:rPr lang="ru-RU" dirty="0" err="1"/>
              <a:t>Жакулиной</a:t>
            </a:r>
            <a:r>
              <a:rPr lang="ru-RU" dirty="0"/>
              <a:t> И.В. </a:t>
            </a:r>
          </a:p>
          <a:p>
            <a:r>
              <a:rPr lang="ru-RU" dirty="0"/>
              <a:t> </a:t>
            </a:r>
            <a:r>
              <a:rPr lang="en-US" dirty="0">
                <a:hlinkClick r:id="rId3"/>
              </a:rPr>
              <a:t>http://zhakulina281209.blogspot.com/2010/09/ms-powerpoint.html</a:t>
            </a:r>
            <a:r>
              <a:rPr lang="ru-RU" dirty="0"/>
              <a:t> </a:t>
            </a:r>
            <a:endParaRPr lang="en-US" dirty="0" smtClean="0"/>
          </a:p>
          <a:p>
            <a:r>
              <a:rPr lang="ru-RU" dirty="0"/>
              <a:t> </a:t>
            </a:r>
            <a:r>
              <a:rPr lang="ru-RU" dirty="0" smtClean="0"/>
              <a:t>а также картины и изображения :</a:t>
            </a:r>
            <a:endParaRPr lang="uk-UA" dirty="0"/>
          </a:p>
          <a:p>
            <a:endParaRPr lang="en-US" dirty="0" smtClean="0">
              <a:hlinkClick r:id="rId4"/>
            </a:endParaRPr>
          </a:p>
          <a:p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i80.beon.ru/34/81/2628134/42/101689942/09092628e7ea23f4cfe6451f74218fa8.gif</a:t>
            </a:r>
            <a:endParaRPr lang="ru-RU" dirty="0" smtClean="0"/>
          </a:p>
          <a:p>
            <a:r>
              <a:rPr lang="en-US" dirty="0">
                <a:hlinkClick r:id="rId5"/>
              </a:rPr>
              <a:t>http://img.espicture.ru/25/mudraya-sova-kartinki--</a:t>
            </a:r>
            <a:r>
              <a:rPr lang="en-US" dirty="0" smtClean="0">
                <a:hlinkClick r:id="rId5"/>
              </a:rPr>
              <a:t>dlya-deteyy-3.jpg</a:t>
            </a:r>
            <a:endParaRPr lang="ru-RU" dirty="0" smtClean="0"/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www.aurora-nsk.ru/files/node_images/1f2983a8450ffd97.jpg</a:t>
            </a:r>
            <a:endParaRPr lang="ru-RU" dirty="0" smtClean="0"/>
          </a:p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gymnasium31.ru/images/OWL.gif</a:t>
            </a:r>
            <a:endParaRPr lang="ru-RU" dirty="0" smtClean="0"/>
          </a:p>
          <a:p>
            <a:r>
              <a:rPr lang="en-US" dirty="0">
                <a:hlinkClick r:id="rId8"/>
              </a:rPr>
              <a:t>http://4.bp.blogspot.com/_</a:t>
            </a:r>
            <a:r>
              <a:rPr lang="en-US" dirty="0" smtClean="0">
                <a:hlinkClick r:id="rId8"/>
              </a:rPr>
              <a:t>vT9kb0nSJDg/R8VMU7nVM1I/AAAAAAAADEE/THRkrX8kvN8/s400/buho_lector_en_mecedora_md_wht.gif</a:t>
            </a:r>
            <a:endParaRPr lang="ru-RU" dirty="0" smtClean="0"/>
          </a:p>
          <a:p>
            <a:r>
              <a:rPr lang="en-US" dirty="0">
                <a:hlinkClick r:id="rId9"/>
              </a:rPr>
              <a:t>http://3.bp.blogspot.com/-</a:t>
            </a:r>
            <a:r>
              <a:rPr lang="en-US" dirty="0" smtClean="0">
                <a:hlinkClick r:id="rId9"/>
              </a:rPr>
              <a:t>AVGybMRuyEw/VIrHh4GSAQI/AAAAAAAAWgY/ptvEqNKcy28/s1600/0_5118c_36d31a2c_L.gif</a:t>
            </a:r>
            <a:endParaRPr lang="ru-RU" dirty="0" smtClean="0"/>
          </a:p>
          <a:p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920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184</Words>
  <Application>Microsoft Office PowerPoint</Application>
  <PresentationFormat>Экран (4:3)</PresentationFormat>
  <Paragraphs>51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Тема Office</vt:lpstr>
      <vt:lpstr>1_Тема Office</vt:lpstr>
      <vt:lpstr>Презентация PowerPoint</vt:lpstr>
      <vt:lpstr>Презентация PowerPoint</vt:lpstr>
      <vt:lpstr>Translate!</vt:lpstr>
      <vt:lpstr>Translate!</vt:lpstr>
      <vt:lpstr>Translate!</vt:lpstr>
      <vt:lpstr>Translate!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Lidia</dc:creator>
  <cp:lastModifiedBy>1</cp:lastModifiedBy>
  <cp:revision>44</cp:revision>
  <dcterms:created xsi:type="dcterms:W3CDTF">2014-10-25T10:25:03Z</dcterms:created>
  <dcterms:modified xsi:type="dcterms:W3CDTF">2016-04-04T02:37:56Z</dcterms:modified>
</cp:coreProperties>
</file>