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25531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332656"/>
            <a:ext cx="7772400" cy="919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Adjectives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№1 имени Героя Советского Союза М.В. Силантьева» 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 Чувашской 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179" y="3212976"/>
            <a:ext cx="852335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2400" b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Awesome the Owl</a:t>
            </a:r>
            <a:endParaRPr lang="ru-RU" altLang="ru-RU" sz="2400" b="1" dirty="0" smtClean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для активизации лексики по теме «Прилагательные 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24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2400" b="1" dirty="0" smtClean="0">
                <a:solidFill>
                  <a:srgbClr val="00FFFF"/>
                </a:solidFill>
              </a:rPr>
              <a:t>языке для учащихся 5-8 классов</a:t>
            </a:r>
            <a:endParaRPr lang="ru-RU" altLang="ru-RU" sz="24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372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ome  adjectives.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52436" y="4828511"/>
            <a:ext cx="8464807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 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Young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молодой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длинный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Lazy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ленивый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Kind   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добрый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Funny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весёлый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ld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старый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26102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Polite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вежливый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Quiet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спокойный</a:t>
            </a:r>
          </a:p>
          <a:p>
            <a:pPr eaLnBrk="1" hangingPunct="1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Bad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плохой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Easy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лёгкий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09" y="2820885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быстрый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903" y="3531247"/>
            <a:ext cx="4381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Late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поздний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4" y="974382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Clean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Boring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скучный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81" y="3079811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Tall 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081" y="3951650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сильный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74321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8887" y="456472"/>
            <a:ext cx="485190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Well done!</a:t>
            </a:r>
            <a:r>
              <a:rPr lang="ru-RU" sz="6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uk-UA" sz="6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67006"/>
            <a:ext cx="654038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are welcome!</a:t>
            </a:r>
            <a:endParaRPr lang="uk-UA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181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38</cp:revision>
  <dcterms:created xsi:type="dcterms:W3CDTF">2014-10-25T10:25:03Z</dcterms:created>
  <dcterms:modified xsi:type="dcterms:W3CDTF">2016-04-04T01:52:31Z</dcterms:modified>
</cp:coreProperties>
</file>