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60093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628537"/>
            <a:ext cx="4825531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2065462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781050" y="332656"/>
            <a:ext cx="7772400" cy="919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Animals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649" y="4357369"/>
            <a:ext cx="8719201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№1 имени Героя Советского Союза М.В. Силантьева» 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города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 Чувашской Республики</a:t>
            </a:r>
            <a:endParaRPr lang="en-US" sz="28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                                                           </a:t>
            </a: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2015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6403" y="3212976"/>
            <a:ext cx="79169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Интерактивная тренажёр-игра от </a:t>
            </a:r>
            <a:r>
              <a:rPr lang="en-US" altLang="ru-RU" sz="2400" b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Awesome the Owl</a:t>
            </a:r>
            <a:endParaRPr lang="ru-RU" altLang="ru-RU" sz="2400" b="1" dirty="0" smtClean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для активизации лексики по теме «</a:t>
            </a:r>
            <a:r>
              <a:rPr lang="en-US" altLang="ru-RU" sz="2400" b="1" dirty="0" smtClean="0">
                <a:solidFill>
                  <a:srgbClr val="00FFFF"/>
                </a:solidFill>
              </a:rPr>
              <a:t>Animals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 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на </a:t>
            </a:r>
            <a:r>
              <a:rPr lang="ru-RU" altLang="ru-RU" sz="2400" b="1" dirty="0">
                <a:solidFill>
                  <a:srgbClr val="00FFFF"/>
                </a:solidFill>
              </a:rPr>
              <a:t>английском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языке для учащихся </a:t>
            </a:r>
            <a:r>
              <a:rPr lang="en-US" altLang="ru-RU" sz="2400" b="1" dirty="0" smtClean="0">
                <a:solidFill>
                  <a:srgbClr val="00FFFF"/>
                </a:solidFill>
              </a:rPr>
              <a:t>4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-8 классов</a:t>
            </a:r>
            <a:endParaRPr lang="ru-RU" altLang="ru-RU" sz="2400" b="1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372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ome  animals. 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352436" y="4828511"/>
            <a:ext cx="8464807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 Start!</a:t>
            </a:r>
            <a:endParaRPr lang="uk-UA" sz="8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-72767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1021523"/>
            <a:ext cx="5814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 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муравей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11" y="1864220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Bear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206" y="2667944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Buffalo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буйвол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1823" y="3437385"/>
            <a:ext cx="54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Camel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верблюд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4" y="4776426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51167"/>
            <a:ext cx="1808287" cy="25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3750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998356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Deer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олень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755182"/>
            <a:ext cx="4714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Cheetah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гепард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889825"/>
            <a:ext cx="4714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Lion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72" y="502751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5994" y="3597711"/>
            <a:ext cx="4713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Hippo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78" y="4954585"/>
            <a:ext cx="3592580" cy="168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379986"/>
            <a:ext cx="2736304" cy="24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023" y="-2815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065505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Elephant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898505"/>
            <a:ext cx="4490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Fox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909" y="2820885"/>
            <a:ext cx="44633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Fly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903" y="3531247"/>
            <a:ext cx="4381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Wolf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5313" y="4664428"/>
            <a:ext cx="1539230" cy="2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1483" y="4754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2081" y="1328325"/>
            <a:ext cx="47525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Owl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180031"/>
            <a:ext cx="4482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Mosquito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комар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2081" y="3079811"/>
            <a:ext cx="4455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Snail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улитка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2081" y="3951650"/>
            <a:ext cx="4443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Snake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змея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74321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3421443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5674" y="908719"/>
            <a:ext cx="373833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uk-UA" sz="60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897" y="2313447"/>
            <a:ext cx="6540381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are welcome!</a:t>
            </a:r>
            <a:endParaRPr lang="uk-UA" sz="66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Выход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182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Translate!</vt:lpstr>
      <vt:lpstr>Translate!</vt:lpstr>
      <vt:lpstr>Translate!</vt:lpstr>
      <vt:lpstr>Translate!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43</cp:revision>
  <dcterms:created xsi:type="dcterms:W3CDTF">2014-10-25T10:25:03Z</dcterms:created>
  <dcterms:modified xsi:type="dcterms:W3CDTF">2016-04-04T02:39:55Z</dcterms:modified>
</cp:coreProperties>
</file>