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2" r:id="rId3"/>
    <p:sldId id="265" r:id="rId4"/>
    <p:sldId id="266" r:id="rId5"/>
    <p:sldId id="267" r:id="rId6"/>
    <p:sldId id="268" r:id="rId7"/>
    <p:sldId id="269" r:id="rId8"/>
    <p:sldId id="27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00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8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5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7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5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948264" y="6375571"/>
            <a:ext cx="1889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7030A0"/>
                </a:solidFill>
              </a:rPr>
              <a:t>http://mykids.ucoz.ru/</a:t>
            </a:r>
            <a:endParaRPr lang="uk-UA" sz="1400" b="1" i="1" dirty="0">
              <a:solidFill>
                <a:srgbClr val="7030A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45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vT9kb0nSJDg/R8VMU7nVM1I/AAAAAAAADEE/THRkrX8kvN8/s400/buho_lector_en_mecedora_md_wht.gif" TargetMode="External"/><Relationship Id="rId3" Type="http://schemas.openxmlformats.org/officeDocument/2006/relationships/hyperlink" Target="http://zhakulina281209.blogspot.com/2010/09/ms-powerpoint.html" TargetMode="External"/><Relationship Id="rId7" Type="http://schemas.openxmlformats.org/officeDocument/2006/relationships/hyperlink" Target="http://gymnasium31.ru/images/OWL.gif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urora-nsk.ru/files/node_images/1f2983a8450ffd97.jpg" TargetMode="External"/><Relationship Id="rId5" Type="http://schemas.openxmlformats.org/officeDocument/2006/relationships/hyperlink" Target="http://img.espicture.ru/25/mudraya-sova-kartinki--dlya-deteyy-3.jpg" TargetMode="External"/><Relationship Id="rId4" Type="http://schemas.openxmlformats.org/officeDocument/2006/relationships/hyperlink" Target="http://i80.beon.ru/34/81/2628134/42/101689942/09092628e7ea23f4cfe6451f74218fa8.gif" TargetMode="External"/><Relationship Id="rId9" Type="http://schemas.openxmlformats.org/officeDocument/2006/relationships/hyperlink" Target="http://3.bp.blogspot.com/-AVGybMRuyEw/VIrHh4GSAQI/AAAAAAAAWgY/ptvEqNKcy28/s1600/0_5118c_36d31a2c_L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01" y="1628537"/>
            <a:ext cx="4825531" cy="15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3131840" y="2065462"/>
            <a:ext cx="3600400" cy="93240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95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Magic Tube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0"/>
          <p:cNvSpPr>
            <a:spLocks noChangeArrowheads="1" noChangeShapeType="1" noTextEdit="1"/>
          </p:cNvSpPr>
          <p:nvPr/>
        </p:nvSpPr>
        <p:spPr bwMode="auto">
          <a:xfrm>
            <a:off x="781050" y="404664"/>
            <a:ext cx="7772400" cy="703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1400" kern="10" dirty="0" smtClean="0">
                <a:ln w="9525">
                  <a:round/>
                  <a:headEnd/>
                  <a:tailEnd/>
                </a:ln>
                <a:solidFill>
                  <a:srgbClr val="FFC000"/>
                </a:solidFill>
                <a:latin typeface="Arial Black"/>
              </a:rPr>
              <a:t>Ordinal Numbers</a:t>
            </a:r>
            <a:endParaRPr lang="ru-RU" sz="1400" kern="10" dirty="0">
              <a:ln w="9525">
                <a:round/>
                <a:headEnd/>
                <a:tailEnd/>
              </a:ln>
              <a:solidFill>
                <a:srgbClr val="FFC000"/>
              </a:solid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649" y="4357369"/>
            <a:ext cx="8719201" cy="23698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Автор: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Ольга Михайловна Степанова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учитель английского языка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№1 имени Героя Советского Союза М.В. Силантьева» 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города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Цивильск Чувашской Республики</a:t>
            </a:r>
            <a:endParaRPr lang="en-US" sz="28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                                                            </a:t>
            </a: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2015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89137" y="3434930"/>
            <a:ext cx="599144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Интерактивная тренажёр-игра от </a:t>
            </a:r>
            <a:r>
              <a:rPr lang="en-US" altLang="ru-RU" sz="18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Awesome the Owl</a:t>
            </a:r>
            <a:endParaRPr lang="ru-RU" altLang="ru-RU" sz="1800" b="1" dirty="0" smtClean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для активизации лексики по теме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«Порядковые числительные 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800" b="1" dirty="0" smtClean="0">
                <a:solidFill>
                  <a:srgbClr val="FF0000"/>
                </a:solidFill>
              </a:rPr>
              <a:t>на </a:t>
            </a:r>
            <a:r>
              <a:rPr lang="ru-RU" altLang="ru-RU" sz="1800" b="1" dirty="0">
                <a:solidFill>
                  <a:srgbClr val="FF0000"/>
                </a:solidFill>
              </a:rPr>
              <a:t>английском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языке для учащихся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4-8 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классов</a:t>
            </a:r>
            <a:endParaRPr lang="ru-RU" altLang="ru-RU" sz="18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2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8" y="548680"/>
            <a:ext cx="4268177" cy="34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7938"/>
            <a:ext cx="63722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Hi!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play MAGIC TUBE game!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Haw can you remember or</a:t>
            </a:r>
          </a:p>
          <a:p>
            <a:pPr algn="ctr"/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have already remembered </a:t>
            </a:r>
          </a:p>
          <a:p>
            <a:pPr algn="ctr"/>
            <a:r>
              <a:rPr lang="en-US" sz="3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en-US" sz="3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ome  animals. </a:t>
            </a:r>
          </a:p>
        </p:txBody>
      </p:sp>
      <p:sp>
        <p:nvSpPr>
          <p:cNvPr id="8" name="Управляющая кнопка: настраиваемая 7">
            <a:hlinkClick r:id="" action="ppaction://hlinkshowjump?jump=nextslide" highlightClick="1"/>
          </p:cNvPr>
          <p:cNvSpPr/>
          <p:nvPr/>
        </p:nvSpPr>
        <p:spPr>
          <a:xfrm>
            <a:off x="352436" y="4828511"/>
            <a:ext cx="8464807" cy="360040"/>
          </a:xfrm>
          <a:prstGeom prst="actionButtonBlank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 Start!</a:t>
            </a:r>
            <a:endParaRPr lang="uk-UA" sz="8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5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 Веснушки_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333" l="10000" r="99625">
                        <a14:foregroundMark x1="55000" y1="11833" x2="58250" y2="21333"/>
                        <a14:foregroundMark x1="61750" y1="29833" x2="47125" y2="32333"/>
                        <a14:foregroundMark x1="51875" y1="25333" x2="52875" y2="29500"/>
                        <a14:foregroundMark x1="52625" y1="36333" x2="54250" y2="65000"/>
                        <a14:foregroundMark x1="56875" y1="36667" x2="59625" y2="54667"/>
                        <a14:foregroundMark x1="47875" y1="39500" x2="46500" y2="63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12724" y="3931938"/>
            <a:ext cx="3341599" cy="25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00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-72767"/>
            <a:ext cx="44323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78" y="1021523"/>
            <a:ext cx="58149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Первый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first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2611" y="1864220"/>
            <a:ext cx="4752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Десятый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tenth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-13206" y="2667944"/>
            <a:ext cx="46805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Шестой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sixth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14" y="4781488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155322" y="0"/>
            <a:ext cx="4343463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41823" y="3437385"/>
            <a:ext cx="54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Второй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513" y="4776426"/>
            <a:ext cx="34906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8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99417" y="4151167"/>
            <a:ext cx="1808287" cy="2505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468" y="5012727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63750" y="4988"/>
            <a:ext cx="4429125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998356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Третий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Third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755182"/>
            <a:ext cx="47148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9-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ый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Ninth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8296" y="2872677"/>
            <a:ext cx="47148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20-ый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Twentieth 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372" y="502751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15849" y="19606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-35994" y="3597711"/>
            <a:ext cx="47136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Пятый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Fifth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78" y="4954585"/>
            <a:ext cx="3592580" cy="168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73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4379986"/>
            <a:ext cx="2736304" cy="2478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4023" y="-2815"/>
            <a:ext cx="4429125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065505"/>
            <a:ext cx="4320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18-ое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Eighteenth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1898505"/>
            <a:ext cx="44902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30-ое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Thirtieth 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909" y="2820885"/>
            <a:ext cx="446335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21-ое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Twenty first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99" y="4954439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208407" y="33254"/>
            <a:ext cx="4391025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903" y="3531247"/>
            <a:ext cx="43819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4-ое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Fourth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82" y="4934449"/>
            <a:ext cx="33528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2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-45313" y="4664428"/>
            <a:ext cx="1539230" cy="219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02" y="5000920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21483" y="4754"/>
            <a:ext cx="4429125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1305522"/>
            <a:ext cx="4752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22-ое 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Twenty second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2180031"/>
            <a:ext cx="448260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12-ое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Twelfth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2081" y="3079811"/>
            <a:ext cx="44556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20-ое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Twentieth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4" name="Picture 10" descr="D:\Загрузки с Интернета\труба\6666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5" y="4983842"/>
            <a:ext cx="33528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Заголовок 1"/>
          <p:cNvSpPr>
            <a:spLocks noGrp="1"/>
          </p:cNvSpPr>
          <p:nvPr>
            <p:ph type="title"/>
          </p:nvPr>
        </p:nvSpPr>
        <p:spPr>
          <a:xfrm>
            <a:off x="323851" y="146050"/>
            <a:ext cx="4176141" cy="762000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Translate!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2081" y="3951650"/>
            <a:ext cx="444399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Второе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Second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14" y="4974321"/>
            <a:ext cx="3649633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72400" y="6237312"/>
            <a:ext cx="720080" cy="345902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2.77778E-6 0.5879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6088 L 0.54931 0.608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31 0.6088 L 0.54931 -0.0317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0.461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0.49422 L 0.53369 0.49422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368 0.49421 L 0.53072 -0.0275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017E-7 L 0.01076 0.3748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18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31389 L 0.53143 0.3138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254 0.3772 L 0.54444 -0.02128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 0.00046 L 0.05191 0.2542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12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2 0.23357 L 0.59723 0.23357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716 0.26019 L 0.5342 -0.00995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  <p:bldP spid="16" grpId="0"/>
      <p:bldP spid="16" grpId="1"/>
      <p:bldP spid="16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43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80.beon.ru/34/81/2628134/42/101689942/09092628e7ea23f4cfe6451f74218fa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61"/>
            <a:ext cx="9169681" cy="68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1572" y="3434930"/>
            <a:ext cx="3852428" cy="29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3738331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00CC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Well done!</a:t>
            </a:r>
            <a:endParaRPr lang="uk-UA" sz="6000" b="1" spc="50" dirty="0">
              <a:ln w="11430"/>
              <a:solidFill>
                <a:srgbClr val="00C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03" y="2132856"/>
            <a:ext cx="6938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You are welcome!</a:t>
            </a:r>
            <a:endParaRPr lang="uk-UA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179512" y="260648"/>
            <a:ext cx="1368152" cy="391649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Выход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nusovka-Chernyy-kotmp3cut.foxcom.su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300"/>
                            </p:stCondLst>
                            <p:childTnLst>
                              <p:par>
                                <p:cTn id="22" presetID="34" presetClass="emph" presetSubtype="0" repeatCount="2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6096" y="3933056"/>
            <a:ext cx="415846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1840" y="404664"/>
            <a:ext cx="356495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Интернет-ресурсы:</a:t>
            </a:r>
            <a:endParaRPr lang="uk-UA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395536" y="6021288"/>
            <a:ext cx="648072" cy="576064"/>
          </a:xfrm>
          <a:prstGeom prst="actionButtonHo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26876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презентации использован технологический приём «Волшебная труба» </a:t>
            </a:r>
            <a:r>
              <a:rPr lang="ru-RU" dirty="0" err="1"/>
              <a:t>Жакулиной</a:t>
            </a:r>
            <a:r>
              <a:rPr lang="ru-RU" dirty="0"/>
              <a:t> И.В. </a:t>
            </a:r>
          </a:p>
          <a:p>
            <a:r>
              <a:rPr lang="ru-RU" dirty="0"/>
              <a:t> </a:t>
            </a:r>
            <a:r>
              <a:rPr lang="en-US" dirty="0">
                <a:hlinkClick r:id="rId3"/>
              </a:rPr>
              <a:t>http://zhakulina281209.blogspot.com/2010/09/ms-powerpoint.html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/>
              <a:t> </a:t>
            </a:r>
            <a:r>
              <a:rPr lang="ru-RU" dirty="0" smtClean="0"/>
              <a:t>а также картины и изображения :</a:t>
            </a:r>
            <a:endParaRPr lang="uk-UA" dirty="0"/>
          </a:p>
          <a:p>
            <a:endParaRPr lang="en-US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i80.beon.ru/34/81/2628134/42/101689942/09092628e7ea23f4cfe6451f74218fa8.gif</a:t>
            </a:r>
            <a:endParaRPr lang="ru-RU" dirty="0" smtClean="0"/>
          </a:p>
          <a:p>
            <a:r>
              <a:rPr lang="en-US" dirty="0">
                <a:hlinkClick r:id="rId5"/>
              </a:rPr>
              <a:t>http://img.espicture.ru/25/mudraya-sova-kartinki--</a:t>
            </a:r>
            <a:r>
              <a:rPr lang="en-US" dirty="0" smtClean="0">
                <a:hlinkClick r:id="rId5"/>
              </a:rPr>
              <a:t>dlya-deteyy-3.jpg</a:t>
            </a:r>
            <a:endParaRPr lang="ru-RU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www.aurora-nsk.ru/files/node_images/1f2983a8450ffd97.jpg</a:t>
            </a:r>
            <a:endParaRPr lang="ru-RU" dirty="0" smtClean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gymnasium31.ru/images/OWL.gif</a:t>
            </a:r>
            <a:endParaRPr lang="ru-RU" dirty="0" smtClean="0"/>
          </a:p>
          <a:p>
            <a:r>
              <a:rPr lang="en-US" dirty="0">
                <a:hlinkClick r:id="rId8"/>
              </a:rPr>
              <a:t>http://4.bp.blogspot.com/_</a:t>
            </a:r>
            <a:r>
              <a:rPr lang="en-US" dirty="0" smtClean="0">
                <a:hlinkClick r:id="rId8"/>
              </a:rPr>
              <a:t>vT9kb0nSJDg/R8VMU7nVM1I/AAAAAAAADEE/THRkrX8kvN8/s400/buho_lector_en_mecedora_md_wht.gif</a:t>
            </a:r>
            <a:endParaRPr lang="ru-RU" dirty="0" smtClean="0"/>
          </a:p>
          <a:p>
            <a:r>
              <a:rPr lang="en-US" dirty="0">
                <a:hlinkClick r:id="rId9"/>
              </a:rPr>
              <a:t>http://3.bp.blogspot.com/-</a:t>
            </a:r>
            <a:r>
              <a:rPr lang="en-US" dirty="0" smtClean="0">
                <a:hlinkClick r:id="rId9"/>
              </a:rPr>
              <a:t>AVGybMRuyEw/VIrHh4GSAQI/AAAAAAAAWgY/ptvEqNKcy28/s1600/0_5118c_36d31a2c_L.gif</a:t>
            </a:r>
            <a:endParaRPr lang="ru-RU" dirty="0" smtClean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0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183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Translate!</vt:lpstr>
      <vt:lpstr>Translate!</vt:lpstr>
      <vt:lpstr>Translate!</vt:lpstr>
      <vt:lpstr>Translate!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Lidia</dc:creator>
  <cp:lastModifiedBy>1</cp:lastModifiedBy>
  <cp:revision>45</cp:revision>
  <dcterms:created xsi:type="dcterms:W3CDTF">2014-10-25T10:25:03Z</dcterms:created>
  <dcterms:modified xsi:type="dcterms:W3CDTF">2016-04-04T02:30:55Z</dcterms:modified>
</cp:coreProperties>
</file>