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gmaster.ru/pr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34573" y="4725144"/>
            <a:ext cx="8856685" cy="187743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ct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ct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ct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МБОУ «</a:t>
            </a:r>
            <a:r>
              <a:rPr lang="ru-RU" sz="1400" b="1" spc="50" dirty="0" err="1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Цивильская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СОШ</a:t>
            </a:r>
            <a:r>
              <a:rPr lang="en-US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№</a:t>
            </a:r>
            <a:r>
              <a:rPr lang="en-US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endParaRPr lang="ru-RU" sz="1400" b="1" spc="50" dirty="0" smtClean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имени Героя Советского Союза</a:t>
            </a:r>
          </a:p>
          <a:p>
            <a:pPr algn="ctr">
              <a:defRPr/>
            </a:pP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М.В. Силантьева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»</a:t>
            </a:r>
          </a:p>
          <a:p>
            <a:pPr algn="ctr">
              <a:defRPr/>
            </a:pP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города 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 Чувашской 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Республики</a:t>
            </a:r>
          </a:p>
          <a:p>
            <a:pPr algn="ctr">
              <a:defRPr/>
            </a:pPr>
            <a:r>
              <a:rPr lang="ru-RU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201</a:t>
            </a:r>
            <a:r>
              <a:rPr lang="en-US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6</a:t>
            </a:r>
            <a:endParaRPr lang="ru-RU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68954" y="2585598"/>
            <a:ext cx="507375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Interactive Quiz </a:t>
            </a:r>
          </a:p>
          <a:p>
            <a:pPr algn="ctr"/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for</a:t>
            </a:r>
            <a:endParaRPr lang="ru-RU" sz="2400" b="1" spc="50" dirty="0" smtClean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2400" b="1" spc="50" dirty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8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-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11</a:t>
            </a:r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Grades</a:t>
            </a:r>
            <a:endParaRPr lang="ru-RU" sz="2400" b="1" spc="50" dirty="0" smtClean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248943"/>
            <a:ext cx="8332554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Enter the Wisdom</a:t>
            </a:r>
            <a:endParaRPr lang="ru-RU" sz="6000" b="1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07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/>
                <a:solidFill>
                  <a:schemeClr val="accent3"/>
                </a:solidFill>
                <a:latin typeface="Gill Sans Ultra Bold" panose="020B0A02020104020203" pitchFamily="34" charset="0"/>
              </a:rPr>
              <a:t>Match the Proverbs</a:t>
            </a:r>
            <a:endParaRPr lang="ru-RU" sz="3600" b="1" kern="10" dirty="0">
              <a:ln/>
              <a:solidFill>
                <a:schemeClr val="accent3"/>
              </a:solidFill>
              <a:latin typeface="Impac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1. </a:t>
            </a:r>
            <a:r>
              <a:rPr lang="en-US" sz="2400" b="1" dirty="0">
                <a:solidFill>
                  <a:srgbClr val="FF0000"/>
                </a:solidFill>
              </a:rPr>
              <a:t>A rolling stone gathers no moss.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29718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2. </a:t>
            </a:r>
            <a:r>
              <a:rPr lang="en-US" sz="2400" b="1" dirty="0">
                <a:solidFill>
                  <a:srgbClr val="FF0000"/>
                </a:solidFill>
              </a:rPr>
              <a:t>Absence makes the heart grow fonder.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42672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3. </a:t>
            </a:r>
            <a:r>
              <a:rPr lang="en-US" sz="2400" b="1" dirty="0">
                <a:solidFill>
                  <a:srgbClr val="FF0000"/>
                </a:solidFill>
              </a:rPr>
              <a:t>Actions speak louder than words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" y="56388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>
                <a:solidFill>
                  <a:srgbClr val="FF0000"/>
                </a:solidFill>
              </a:rPr>
              <a:t>All cats love fish but fear to wet their paws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72337" y="1586139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ru-RU" sz="2400" b="1" dirty="0">
                <a:solidFill>
                  <a:schemeClr val="bg1"/>
                </a:solidFill>
              </a:rPr>
              <a:t>Не по словам судят, а по </a:t>
            </a:r>
            <a:r>
              <a:rPr lang="ru-RU" sz="2400" b="1" dirty="0" smtClean="0">
                <a:solidFill>
                  <a:schemeClr val="bg1"/>
                </a:solidFill>
              </a:rPr>
              <a:t>делам.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40063" y="2971799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b.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И хочется и колется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.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334000" y="4267200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Реже видишь, больше любишь.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10621" y="5703888"/>
            <a:ext cx="3581400" cy="605294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Под лежачий камень вода не течет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   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6" idx="3"/>
            <a:endCxn id="13" idx="1"/>
          </p:cNvCxnSpPr>
          <p:nvPr/>
        </p:nvCxnSpPr>
        <p:spPr>
          <a:xfrm>
            <a:off x="3810000" y="2030413"/>
            <a:ext cx="1500621" cy="3976122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12" idx="1"/>
          </p:cNvCxnSpPr>
          <p:nvPr/>
        </p:nvCxnSpPr>
        <p:spPr>
          <a:xfrm>
            <a:off x="3810000" y="3200400"/>
            <a:ext cx="1524000" cy="1497013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0" idx="1"/>
          </p:cNvCxnSpPr>
          <p:nvPr/>
        </p:nvCxnSpPr>
        <p:spPr>
          <a:xfrm rot="5400000" flipH="1" flipV="1">
            <a:off x="3263343" y="2601346"/>
            <a:ext cx="2693987" cy="1524000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3225006" y="4090194"/>
            <a:ext cx="2693988" cy="1524000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15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Ultra Bold" panose="020B0A02020104020203" pitchFamily="34" charset="0"/>
              </a:rPr>
              <a:t>Match the Proverbs</a:t>
            </a:r>
            <a:endParaRPr lang="ru-RU" sz="3600" kern="1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Impac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1. </a:t>
            </a:r>
            <a:r>
              <a:rPr lang="en-US" sz="2400" b="1" dirty="0">
                <a:solidFill>
                  <a:srgbClr val="FF0000"/>
                </a:solidFill>
              </a:rPr>
              <a:t>All is not gold that glitters.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29718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2. </a:t>
            </a:r>
            <a:r>
              <a:rPr lang="en-US" sz="2400" b="1" dirty="0">
                <a:solidFill>
                  <a:srgbClr val="FF0000"/>
                </a:solidFill>
              </a:rPr>
              <a:t>All is well that ends well.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42672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3. </a:t>
            </a:r>
            <a:r>
              <a:rPr lang="en-US" sz="2400" b="1" dirty="0">
                <a:solidFill>
                  <a:srgbClr val="FF0000"/>
                </a:solidFill>
              </a:rPr>
              <a:t>An umbrella is needed on a rainy day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" y="56388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>
                <a:solidFill>
                  <a:srgbClr val="FF0000"/>
                </a:solidFill>
              </a:rPr>
              <a:t>Appearances are deceptive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73464" y="5638799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ru-RU" sz="2400" b="1" dirty="0">
                <a:solidFill>
                  <a:schemeClr val="bg1"/>
                </a:solidFill>
              </a:rPr>
              <a:t>Дорого яичко к Христову </a:t>
            </a:r>
            <a:r>
              <a:rPr lang="ru-RU" sz="2400" b="1" dirty="0" smtClean="0">
                <a:solidFill>
                  <a:schemeClr val="bg1"/>
                </a:solidFill>
              </a:rPr>
              <a:t>дню.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40063" y="2971799"/>
            <a:ext cx="3581400" cy="830997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b.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Внешность </a:t>
            </a:r>
            <a:r>
              <a:rPr lang="ru-RU" sz="2400" b="1" dirty="0">
                <a:solidFill>
                  <a:schemeClr val="bg1"/>
                </a:solidFill>
              </a:rPr>
              <a:t>обманчива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.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334000" y="4267200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Всё хорошо, что хорошо кончается.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34000" y="1671649"/>
            <a:ext cx="3581400" cy="611193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d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Не 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всё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золото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, что блестит.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6" idx="3"/>
            <a:endCxn id="13" idx="1"/>
          </p:cNvCxnSpPr>
          <p:nvPr/>
        </p:nvCxnSpPr>
        <p:spPr>
          <a:xfrm flipV="1">
            <a:off x="3810000" y="1977246"/>
            <a:ext cx="1524000" cy="53167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12" idx="1"/>
          </p:cNvCxnSpPr>
          <p:nvPr/>
        </p:nvCxnSpPr>
        <p:spPr>
          <a:xfrm>
            <a:off x="3810000" y="3200400"/>
            <a:ext cx="1524000" cy="1497013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8" idx="3"/>
          </p:cNvCxnSpPr>
          <p:nvPr/>
        </p:nvCxnSpPr>
        <p:spPr>
          <a:xfrm>
            <a:off x="3810000" y="4697413"/>
            <a:ext cx="1530063" cy="1501775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3225006" y="4090194"/>
            <a:ext cx="2693988" cy="1524000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02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ill Sans Ultra Bold" panose="020B0A02020104020203" pitchFamily="34" charset="0"/>
              </a:rPr>
              <a:t>Match the Proverbs</a:t>
            </a:r>
            <a:endParaRPr lang="ru-RU" sz="3600" b="1" kern="1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mpac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1. </a:t>
            </a:r>
            <a:r>
              <a:rPr lang="en-US" sz="2400" b="1" dirty="0">
                <a:solidFill>
                  <a:srgbClr val="FF0000"/>
                </a:solidFill>
              </a:rPr>
              <a:t>As a man sows, so shall he reap.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29718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>
                <a:solidFill>
                  <a:srgbClr val="FF0000"/>
                </a:solidFill>
              </a:rPr>
              <a:t>Birds of a feather flock together.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42672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3. </a:t>
            </a:r>
            <a:r>
              <a:rPr lang="en-US" sz="2400" b="1" dirty="0">
                <a:solidFill>
                  <a:srgbClr val="FF0000"/>
                </a:solidFill>
              </a:rPr>
              <a:t>Better a small fish than an empty dish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" y="56388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>
                <a:solidFill>
                  <a:srgbClr val="FF0000"/>
                </a:solidFill>
              </a:rPr>
              <a:t>Business before pleasure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10621" y="4283791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ru-RU" sz="2400" b="1" dirty="0">
                <a:solidFill>
                  <a:schemeClr val="bg1"/>
                </a:solidFill>
              </a:rPr>
              <a:t>Делу время, потехе </a:t>
            </a:r>
            <a:r>
              <a:rPr lang="ru-RU" sz="2400" b="1" dirty="0" smtClean="0">
                <a:solidFill>
                  <a:schemeClr val="bg1"/>
                </a:solidFill>
              </a:rPr>
              <a:t>час.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253665" y="1600200"/>
            <a:ext cx="3581400" cy="830997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b.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Что посеешь, то пожнешь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.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253665" y="2971799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Рыбак рыбака видит издалека.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10621" y="5703888"/>
            <a:ext cx="3581400" cy="1046440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d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На безрыбье и рак рыба</a:t>
            </a:r>
            <a:endParaRPr lang="en-US" sz="2400" b="1" dirty="0" smtClean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   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8" idx="3"/>
            <a:endCxn id="13" idx="1"/>
          </p:cNvCxnSpPr>
          <p:nvPr/>
        </p:nvCxnSpPr>
        <p:spPr>
          <a:xfrm>
            <a:off x="3810000" y="4697413"/>
            <a:ext cx="1500621" cy="1404144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7" idx="3"/>
          </p:cNvCxnSpPr>
          <p:nvPr/>
        </p:nvCxnSpPr>
        <p:spPr>
          <a:xfrm flipV="1">
            <a:off x="3810000" y="3402011"/>
            <a:ext cx="1443665" cy="2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3"/>
            <a:endCxn id="11" idx="1"/>
          </p:cNvCxnSpPr>
          <p:nvPr/>
        </p:nvCxnSpPr>
        <p:spPr>
          <a:xfrm flipV="1">
            <a:off x="3810000" y="2015699"/>
            <a:ext cx="1443665" cy="14714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10" idx="1"/>
          </p:cNvCxnSpPr>
          <p:nvPr/>
        </p:nvCxnSpPr>
        <p:spPr>
          <a:xfrm flipV="1">
            <a:off x="3866956" y="4714004"/>
            <a:ext cx="1443665" cy="1619895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09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Ultra Bold" panose="020B0A02020104020203" pitchFamily="34" charset="0"/>
              </a:rPr>
              <a:t>Match the Proverbs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Impac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3407296" cy="769441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200" b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ru-RU" sz="2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ru-RU" sz="200" b="1" dirty="0" smtClean="0">
              <a:solidFill>
                <a:srgbClr val="FF0000"/>
              </a:solidFill>
            </a:endParaRPr>
          </a:p>
          <a:p>
            <a:pPr marL="457200" indent="-457200" algn="ctr" eaLnBrk="1" hangingPunct="1">
              <a:spcBef>
                <a:spcPct val="50000"/>
              </a:spcBef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Deeds</a:t>
            </a:r>
            <a:r>
              <a:rPr lang="en-US" sz="2400" b="1" dirty="0">
                <a:solidFill>
                  <a:srgbClr val="FF0000"/>
                </a:solidFill>
              </a:rPr>
              <a:t>, not </a:t>
            </a:r>
            <a:r>
              <a:rPr lang="en-US" sz="2400" b="1" dirty="0" smtClean="0">
                <a:solidFill>
                  <a:srgbClr val="FF0000"/>
                </a:solidFill>
              </a:rPr>
              <a:t>words.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29718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2. </a:t>
            </a:r>
            <a:r>
              <a:rPr lang="en-US" sz="2400" b="1" dirty="0">
                <a:solidFill>
                  <a:srgbClr val="FF0000"/>
                </a:solidFill>
              </a:rPr>
              <a:t>East or West, home is best.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42672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3. </a:t>
            </a:r>
            <a:r>
              <a:rPr lang="en-US" sz="2400" b="1" dirty="0">
                <a:solidFill>
                  <a:srgbClr val="FF0000"/>
                </a:solidFill>
              </a:rPr>
              <a:t>Every cloud has a silver lining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" y="5638800"/>
            <a:ext cx="3581400" cy="86042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4Life is not all beer and skittles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72337" y="1586139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ru-RU" sz="2400" b="1" dirty="0">
                <a:solidFill>
                  <a:schemeClr val="bg1"/>
                </a:solidFill>
              </a:rPr>
              <a:t>В гостях хорошо, а дома </a:t>
            </a:r>
            <a:r>
              <a:rPr lang="ru-RU" sz="2400" b="1" dirty="0" smtClean="0">
                <a:solidFill>
                  <a:schemeClr val="bg1"/>
                </a:solidFill>
              </a:rPr>
              <a:t>лучше.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40063" y="2971799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b.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Не спеши языком, торопись делом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.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334000" y="4267200"/>
            <a:ext cx="3581400" cy="86042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Жизнь прожить - не поле перейти.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10621" y="5703888"/>
            <a:ext cx="3581400" cy="795859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d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Нет худа без добра. </a:t>
            </a:r>
            <a:endParaRPr lang="en-US" sz="2400" b="1" dirty="0" smtClean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   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8" idx="3"/>
            <a:endCxn id="13" idx="1"/>
          </p:cNvCxnSpPr>
          <p:nvPr/>
        </p:nvCxnSpPr>
        <p:spPr>
          <a:xfrm>
            <a:off x="3810000" y="4697413"/>
            <a:ext cx="1500621" cy="1404405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9" idx="3"/>
            <a:endCxn id="12" idx="1"/>
          </p:cNvCxnSpPr>
          <p:nvPr/>
        </p:nvCxnSpPr>
        <p:spPr>
          <a:xfrm flipV="1">
            <a:off x="3810000" y="4697413"/>
            <a:ext cx="1524000" cy="1371600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0" idx="1"/>
          </p:cNvCxnSpPr>
          <p:nvPr/>
        </p:nvCxnSpPr>
        <p:spPr>
          <a:xfrm flipV="1">
            <a:off x="3848338" y="2016352"/>
            <a:ext cx="1523999" cy="1488848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3"/>
          </p:cNvCxnSpPr>
          <p:nvPr/>
        </p:nvCxnSpPr>
        <p:spPr>
          <a:xfrm>
            <a:off x="3635896" y="1984921"/>
            <a:ext cx="1698104" cy="1520279"/>
          </a:xfrm>
          <a:prstGeom prst="line">
            <a:avLst/>
          </a:prstGeom>
          <a:ln w="47625" cmpd="sng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17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708920"/>
            <a:ext cx="8239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Well, what proverb is yours?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53423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2037475"/>
            <a:ext cx="5166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engmaster.ru/prov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727261" y="1165394"/>
            <a:ext cx="1460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Source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502308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</TotalTime>
  <Words>337</Words>
  <Application>Microsoft Office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12</cp:revision>
  <dcterms:created xsi:type="dcterms:W3CDTF">2016-03-31T18:13:27Z</dcterms:created>
  <dcterms:modified xsi:type="dcterms:W3CDTF">2016-04-04T03:18:36Z</dcterms:modified>
</cp:coreProperties>
</file>