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59" d="100"/>
          <a:sy n="59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7544" y="188640"/>
            <a:ext cx="65809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 Black" panose="020B0A04020102020204" pitchFamily="34" charset="0"/>
              </a:rPr>
              <a:t>Daniel Defoe</a:t>
            </a:r>
            <a:endParaRPr lang="ru-RU" sz="7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059" y="4005064"/>
            <a:ext cx="8856685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2000" b="1" spc="50" dirty="0" err="1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20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2000" b="1" spc="50" dirty="0" smtClean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 </a:t>
            </a: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20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2000" b="1" spc="50" dirty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Республики</a:t>
            </a:r>
            <a:endParaRPr lang="en-US" sz="2800" b="1" spc="50" dirty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ru-RU" sz="2000" b="1" spc="50" dirty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8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sz="28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sz="2800" b="1" spc="50" dirty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654" y="1388969"/>
            <a:ext cx="8838828" cy="24929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Interactive </a:t>
            </a:r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Biography </a:t>
            </a:r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Quiz</a:t>
            </a:r>
            <a:endParaRPr lang="en-US" sz="44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2800" b="1" spc="50" dirty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For the 7</a:t>
            </a:r>
            <a:r>
              <a:rPr lang="en-US" sz="2800" b="1" spc="50" baseline="30000" dirty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th</a:t>
            </a:r>
            <a:r>
              <a:rPr lang="en-US" sz="2800" b="1" spc="50" dirty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sz="28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Grades</a:t>
            </a:r>
          </a:p>
          <a:p>
            <a:pPr algn="ctr"/>
            <a:endParaRPr lang="en-US" sz="2800" b="1" spc="50" dirty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2800" b="1" spc="50" dirty="0" smtClean="0">
                <a:ln w="11430"/>
                <a:solidFill>
                  <a:srgbClr val="00B0F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Spotlight-7 Page 103</a:t>
            </a:r>
          </a:p>
          <a:p>
            <a:pPr algn="ctr"/>
            <a:endParaRPr lang="ru-RU" sz="28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058239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They had two sons and … daughters.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285293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five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7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2200" y="404664"/>
            <a:ext cx="1939955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Source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1881608"/>
            <a:ext cx="62426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УМК </a:t>
            </a:r>
            <a:r>
              <a:rPr lang="en-US" sz="3200" dirty="0" smtClean="0"/>
              <a:t>Spotlight-7 </a:t>
            </a:r>
            <a:r>
              <a:rPr lang="ru-RU" sz="3200" dirty="0" smtClean="0"/>
              <a:t>Учебник </a:t>
            </a:r>
            <a:r>
              <a:rPr lang="ru-RU" sz="3200" dirty="0" err="1" smtClean="0"/>
              <a:t>стр</a:t>
            </a:r>
            <a:r>
              <a:rPr lang="en-US" sz="3200" dirty="0" smtClean="0"/>
              <a:t> </a:t>
            </a:r>
            <a:r>
              <a:rPr lang="en-US" sz="3200" dirty="0"/>
              <a:t>103</a:t>
            </a:r>
          </a:p>
        </p:txBody>
      </p:sp>
    </p:spTree>
    <p:extLst>
      <p:ext uri="{BB962C8B-B14F-4D97-AF65-F5344CB8AC3E}">
        <p14:creationId xmlns:p14="http://schemas.microsoft.com/office/powerpoint/2010/main" val="2797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058239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Daniel Defoe is an English novelist and … 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285293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journalist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4411" y="1340768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Daniel Defoe is most famous as the … of Robinson Crusoe.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360176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author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4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95536" y="1897102"/>
            <a:ext cx="8280920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Robinson Cruso</a:t>
            </a: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e is a story of a man shipwrecked </a:t>
            </a:r>
            <a:endParaRPr lang="ru-RU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alone on an …  </a:t>
            </a: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267744" y="4581128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island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268760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Among his other works are ‘Moll Flanders’ and ‘Captain … ’.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343179" y="3569681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>
                <a:solidFill>
                  <a:srgbClr val="FFFF00"/>
                </a:solidFill>
                <a:latin typeface="Arial Black" panose="020B0A04020102020204" pitchFamily="34" charset="0"/>
              </a:rPr>
              <a:t>Jack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9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268760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His last great … of fiction </a:t>
            </a: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‘</a:t>
            </a: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Roxana’ appeared </a:t>
            </a:r>
            <a:endParaRPr lang="ru-RU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in 1724 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15616" y="3356992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>
                <a:solidFill>
                  <a:srgbClr val="FFFF00"/>
                </a:solidFill>
                <a:latin typeface="Arial Black" panose="020B0A04020102020204" pitchFamily="34" charset="0"/>
              </a:rPr>
              <a:t>work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058239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Daniel Defoe went </a:t>
            </a:r>
            <a:endParaRPr lang="ru-RU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into … and trade.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285293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>
                <a:solidFill>
                  <a:srgbClr val="FFFF00"/>
                </a:solidFill>
                <a:latin typeface="Arial Black" panose="020B0A04020102020204" pitchFamily="34" charset="0"/>
              </a:rPr>
              <a:t>politics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38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058239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Daniel Defoe travelled </a:t>
            </a:r>
            <a:endParaRPr lang="ru-RU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all over  … 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285293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Europe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0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4411" y="1058239"/>
            <a:ext cx="8834241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r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In 1684 Daniel Defoe married … </a:t>
            </a:r>
            <a:r>
              <a:rPr lang="en-US" sz="4800" dirty="0" err="1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Tuffley</a:t>
            </a:r>
            <a:r>
              <a:rPr lang="en-US" sz="4800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4800" dirty="0" smtClean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r" eaLnBrk="1" fontAlgn="auto" hangingPunct="1">
              <a:lnSpc>
                <a:spcPts val="45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endParaRPr lang="en-US" sz="5400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2852936"/>
            <a:ext cx="316835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en-US" sz="4400" b="1" kern="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Mary</a:t>
            </a:r>
            <a:endParaRPr lang="en-US" sz="4400" b="1" kern="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148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8</cp:revision>
  <dcterms:created xsi:type="dcterms:W3CDTF">2016-01-10T12:56:23Z</dcterms:created>
  <dcterms:modified xsi:type="dcterms:W3CDTF">2016-04-04T17:57:17Z</dcterms:modified>
</cp:coreProperties>
</file>