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44240" y="476672"/>
            <a:ext cx="8640763" cy="417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Английский язык</a:t>
            </a:r>
          </a:p>
          <a:p>
            <a:pPr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УМК </a:t>
            </a:r>
            <a:r>
              <a:rPr lang="en-US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“Spotlight”</a:t>
            </a: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7</a:t>
            </a: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класс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C00000"/>
                </a:solidFill>
                <a:latin typeface="Arial Black" panose="020B0A04020102020204" pitchFamily="34" charset="0"/>
              </a:rPr>
              <a:t>Reading </a:t>
            </a:r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Те</a:t>
            </a:r>
            <a:r>
              <a:rPr lang="en-US" sz="40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st</a:t>
            </a:r>
            <a:r>
              <a:rPr lang="en-US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Robinson Crusoe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Spotlight 7-Page 103</a:t>
            </a:r>
            <a:endParaRPr lang="ru-RU" sz="4000" dirty="0" smtClean="0"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61" y="5013176"/>
            <a:ext cx="8856685" cy="166199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4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4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</a:p>
          <a:p>
            <a:pPr algn="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ru-RU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3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9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I made some medicine from … leaves and rum.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dry 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green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wet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tiny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3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764704"/>
            <a:ext cx="8159080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10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When I got up I was  … than I was the day before.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381167" y="2780928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weaker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>
                <a:solidFill>
                  <a:srgbClr val="660066"/>
                </a:solidFill>
              </a:rPr>
              <a:t>stronger 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worse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faster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260648"/>
            <a:ext cx="477079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Key to the test</a:t>
            </a:r>
          </a:p>
          <a:p>
            <a:endParaRPr lang="en-US" sz="4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Ключ</a:t>
            </a:r>
            <a:r>
              <a:rPr lang="ru-RU" sz="4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и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к тесту</a:t>
            </a:r>
            <a:endParaRPr lang="ru-RU" sz="4400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21205"/>
              </p:ext>
            </p:extLst>
          </p:nvPr>
        </p:nvGraphicFramePr>
        <p:xfrm>
          <a:off x="683568" y="3068960"/>
          <a:ext cx="8352931" cy="309029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15657"/>
                <a:gridCol w="815657"/>
                <a:gridCol w="815657"/>
                <a:gridCol w="815657"/>
                <a:gridCol w="815657"/>
                <a:gridCol w="750202"/>
                <a:gridCol w="881111"/>
                <a:gridCol w="881111"/>
                <a:gridCol w="881111"/>
                <a:gridCol w="881111"/>
              </a:tblGrid>
              <a:tr h="151442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10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</a:tr>
              <a:tr h="157587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5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Оценка «5» – 9-10 правильных 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«4» </a:t>
            </a:r>
            <a:r>
              <a:rPr lang="ru-RU" dirty="0"/>
              <a:t>– 7</a:t>
            </a:r>
            <a:r>
              <a:rPr lang="ru-RU" dirty="0" smtClean="0"/>
              <a:t>-8 </a:t>
            </a:r>
            <a:r>
              <a:rPr lang="ru-RU" dirty="0"/>
              <a:t>правильных </a:t>
            </a:r>
            <a:r>
              <a:rPr lang="ru-RU" dirty="0" smtClean="0"/>
              <a:t>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«3» </a:t>
            </a:r>
            <a:r>
              <a:rPr lang="ru-RU" dirty="0"/>
              <a:t>– </a:t>
            </a:r>
            <a:r>
              <a:rPr lang="ru-RU" dirty="0" smtClean="0"/>
              <a:t>5-6 </a:t>
            </a:r>
            <a:r>
              <a:rPr lang="ru-RU" dirty="0"/>
              <a:t>правильных </a:t>
            </a:r>
            <a:r>
              <a:rPr lang="ru-RU" dirty="0" smtClean="0"/>
              <a:t>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«2» </a:t>
            </a:r>
            <a:r>
              <a:rPr lang="ru-RU" dirty="0"/>
              <a:t>– </a:t>
            </a:r>
            <a:r>
              <a:rPr lang="ru-RU" dirty="0" smtClean="0"/>
              <a:t>0-4 правильных </a:t>
            </a:r>
            <a:r>
              <a:rPr lang="ru-RU" dirty="0"/>
              <a:t>ответов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191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48478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УМК </a:t>
            </a:r>
            <a:r>
              <a:rPr lang="en-US" sz="2800" b="1" dirty="0" smtClean="0"/>
              <a:t>Spotlight-7  </a:t>
            </a:r>
            <a:r>
              <a:rPr lang="ru-RU" sz="2800" b="1" dirty="0" smtClean="0"/>
              <a:t> Учебник  - </a:t>
            </a:r>
            <a:r>
              <a:rPr lang="ru-RU" sz="2800" b="1" dirty="0" err="1" smtClean="0"/>
              <a:t>стр</a:t>
            </a:r>
            <a:r>
              <a:rPr lang="ru-RU" sz="2800" b="1" dirty="0" smtClean="0"/>
              <a:t> </a:t>
            </a:r>
            <a:r>
              <a:rPr lang="en-US" sz="2800" b="1" dirty="0" smtClean="0"/>
              <a:t>103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514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1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When I woke up, I felt quite … so I got up and decided to prepare myself for the night ahead.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47122" y="3356992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>
                <a:solidFill>
                  <a:srgbClr val="660066"/>
                </a:solidFill>
              </a:rPr>
              <a:t>r</a:t>
            </a:r>
            <a:r>
              <a:rPr lang="en-US" sz="3600" b="1" dirty="0" smtClean="0">
                <a:solidFill>
                  <a:srgbClr val="660066"/>
                </a:solidFill>
              </a:rPr>
              <a:t>efreshed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>
                <a:solidFill>
                  <a:srgbClr val="660066"/>
                </a:solidFill>
              </a:rPr>
              <a:t>e</a:t>
            </a:r>
            <a:r>
              <a:rPr lang="en-US" sz="3600" b="1" dirty="0" smtClean="0">
                <a:solidFill>
                  <a:srgbClr val="660066"/>
                </a:solidFill>
              </a:rPr>
              <a:t>xcited 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worried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anxious 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4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2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first thing I did was to fill a … bottle with water.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051720" y="3068960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small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narrow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wide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large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548680"/>
            <a:ext cx="8159080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3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Then I … some of the meat on the coals.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835696" y="2970950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boiled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fried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grilled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roasted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4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4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I was still very weak and felt … about my sickness.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47123" y="2708920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poor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miserable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tired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amazing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9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5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At night I had … of the turtle’s eggs.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979712" y="3172460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>
                <a:solidFill>
                  <a:srgbClr val="660066"/>
                </a:solidFill>
              </a:rPr>
              <a:t>three </a:t>
            </a:r>
            <a:endParaRPr lang="en-US" sz="3600" b="1" dirty="0" smtClean="0">
              <a:solidFill>
                <a:srgbClr val="660066"/>
              </a:solidFill>
            </a:endParaRP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two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four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five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8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6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But I felt so weak that I could hardly … the gun.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hold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shoot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take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carry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9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7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I sat down on the ground looking out to the smooth and … sea in front of me.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907704" y="3068960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quiet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silent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calm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peaceful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4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32656"/>
            <a:ext cx="799288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8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Not feeling sleepy, I decided to go back to my … 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75656" y="2149874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hut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house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flat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apartment 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6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351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оценивания</vt:lpstr>
      <vt:lpstr>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36</cp:revision>
  <dcterms:created xsi:type="dcterms:W3CDTF">2016-04-02T17:53:37Z</dcterms:created>
  <dcterms:modified xsi:type="dcterms:W3CDTF">2016-04-06T14:34:34Z</dcterms:modified>
</cp:coreProperties>
</file>