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2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0750E-81CE-4F7C-B0AA-A62B5A0AE2F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07C86-56F1-4197-A50F-E5284E67B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15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07C86-56F1-4197-A50F-E5284E67BC7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9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9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8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4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3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5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8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0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5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948264" y="6375571"/>
            <a:ext cx="1889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7030A0"/>
                </a:solidFill>
              </a:rPr>
              <a:t>http://mykids.ucoz.ru/</a:t>
            </a:r>
            <a:endParaRPr lang="uk-UA" sz="1400" b="1" i="1" dirty="0">
              <a:solidFill>
                <a:srgbClr val="7030A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5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4.bp.blogspot.com/_vT9kb0nSJDg/R8VMU7nVM1I/AAAAAAAADEE/THRkrX8kvN8/s400/buho_lector_en_mecedora_md_wht.gif" TargetMode="External"/><Relationship Id="rId3" Type="http://schemas.openxmlformats.org/officeDocument/2006/relationships/hyperlink" Target="http://zhakulina281209.blogspot.com/2010/09/ms-powerpoint.html" TargetMode="External"/><Relationship Id="rId7" Type="http://schemas.openxmlformats.org/officeDocument/2006/relationships/hyperlink" Target="http://gymnasium31.ru/images/OWL.gif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urora-nsk.ru/files/node_images/1f2983a8450ffd97.jpg" TargetMode="External"/><Relationship Id="rId5" Type="http://schemas.openxmlformats.org/officeDocument/2006/relationships/hyperlink" Target="http://img.espicture.ru/25/mudraya-sova-kartinki--dlya-deteyy-3.jpg" TargetMode="External"/><Relationship Id="rId4" Type="http://schemas.openxmlformats.org/officeDocument/2006/relationships/hyperlink" Target="http://i80.beon.ru/34/81/2628134/42/101689942/09092628e7ea23f4cfe6451f74218fa8.gif" TargetMode="External"/><Relationship Id="rId9" Type="http://schemas.openxmlformats.org/officeDocument/2006/relationships/hyperlink" Target="http://3.bp.blogspot.com/-AVGybMRuyEw/VIrHh4GSAQI/AAAAAAAAWgY/ptvEqNKcy28/s1600/0_5118c_36d31a2c_L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80.beon.ru/34/81/2628134/42/101689942/09092628e7ea23f4cfe6451f74218fa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1"/>
            <a:ext cx="9169681" cy="68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701" y="1628537"/>
            <a:ext cx="4897539" cy="158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3131840" y="2065462"/>
            <a:ext cx="3600400" cy="932409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TopLeft">
                <a:rot lat="0" lon="20519995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Magic Tube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781050" y="332656"/>
            <a:ext cx="7772400" cy="9193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14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Phrasal verbs</a:t>
            </a:r>
            <a:endParaRPr lang="ru-RU" sz="14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5030462"/>
            <a:ext cx="8719201" cy="169277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Автор: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Ольга Михайловна Степанова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учитель английского языка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МБОУ «</a:t>
            </a:r>
            <a:r>
              <a:rPr lang="ru-RU" sz="14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Цивильская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СОШ</a:t>
            </a:r>
            <a:r>
              <a:rPr lang="en-US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№1 имени героя Советского Союза М. В. Силантьева» </a:t>
            </a:r>
            <a:endParaRPr lang="ru-RU" sz="1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города Цивильск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Чувашской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Республики</a:t>
            </a:r>
            <a:endParaRPr lang="en-US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2015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35739" y="4070938"/>
            <a:ext cx="662424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rgbClr val="00FFFF"/>
                </a:solidFill>
              </a:rPr>
              <a:t>Интерактивная тренажёр-игра от </a:t>
            </a:r>
            <a:r>
              <a:rPr lang="en-US" altLang="ru-RU" sz="2000" b="1" dirty="0" smtClean="0">
                <a:solidFill>
                  <a:srgbClr val="00FFFF"/>
                </a:solidFill>
              </a:rPr>
              <a:t>Awesome the Owl</a:t>
            </a:r>
            <a:endParaRPr lang="ru-RU" altLang="ru-RU" sz="2000" b="1" dirty="0" smtClean="0">
              <a:solidFill>
                <a:srgbClr val="00FFFF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rgbClr val="00FFFF"/>
                </a:solidFill>
              </a:rPr>
              <a:t>для активизации лексики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rgbClr val="00FFFF"/>
                </a:solidFill>
              </a:rPr>
              <a:t>в </a:t>
            </a:r>
            <a:r>
              <a:rPr lang="ru-RU" altLang="ru-RU" sz="2000" b="1" dirty="0" smtClean="0">
                <a:solidFill>
                  <a:srgbClr val="00FFFF"/>
                </a:solidFill>
              </a:rPr>
              <a:t>старших классах</a:t>
            </a:r>
            <a:endParaRPr lang="ru-RU" altLang="ru-RU" sz="2000" b="1" dirty="0">
              <a:solidFill>
                <a:srgbClr val="00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027" y="3434930"/>
            <a:ext cx="88518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УМК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Spotlight-9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Учебник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-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Appendix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1 WL24</a:t>
            </a:r>
          </a:p>
        </p:txBody>
      </p:sp>
    </p:spTree>
    <p:extLst>
      <p:ext uri="{BB962C8B-B14F-4D97-AF65-F5344CB8AC3E}">
        <p14:creationId xmlns:p14="http://schemas.microsoft.com/office/powerpoint/2010/main" val="290842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7938"/>
            <a:ext cx="91694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548680"/>
            <a:ext cx="4268177" cy="34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7938"/>
            <a:ext cx="6192688" cy="33855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Hi!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play MAGIC TUBE game!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Haw can you remember or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you have already remembered 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new </a:t>
            </a:r>
            <a:r>
              <a:rPr lang="en-US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words from </a:t>
            </a:r>
            <a:r>
              <a:rPr lang="en-US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</a:t>
            </a:r>
            <a:r>
              <a:rPr lang="en-US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topic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Phrasal Verbs</a:t>
            </a:r>
            <a:r>
              <a:rPr lang="en-US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 </a:t>
            </a:r>
            <a:endParaRPr lang="en-US" sz="32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2951312" y="4833156"/>
            <a:ext cx="6192688" cy="360040"/>
          </a:xfrm>
          <a:prstGeom prst="actionButtonBlank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Start!</a:t>
            </a:r>
            <a:endParaRPr lang="uk-UA" sz="8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558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 Веснушки_mp3cut.foxcom.s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333" l="10000" r="99625">
                        <a14:foregroundMark x1="55000" y1="11833" x2="58250" y2="21333"/>
                        <a14:foregroundMark x1="61750" y1="29833" x2="47125" y2="32333"/>
                        <a14:foregroundMark x1="51875" y1="25333" x2="52875" y2="29500"/>
                        <a14:foregroundMark x1="52625" y1="36333" x2="54250" y2="65000"/>
                        <a14:foregroundMark x1="56875" y1="36667" x2="59625" y2="54667"/>
                        <a14:foregroundMark x1="47875" y1="39500" x2="46500" y2="63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91787" y="4249415"/>
            <a:ext cx="3341599" cy="250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00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0"/>
            <a:ext cx="4432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4781488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78" y="764704"/>
            <a:ext cx="5814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Make of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понимать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694" y="1518401"/>
            <a:ext cx="47525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Make out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чётко видеть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2564904"/>
            <a:ext cx="46805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Make up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изобретать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14" y="4781488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155322" y="0"/>
            <a:ext cx="4343463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878" y="3067219"/>
            <a:ext cx="54006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Make off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убежать </a:t>
            </a:r>
            <a:endParaRPr lang="en-US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украденным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514" y="4776426"/>
            <a:ext cx="3617526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8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9417" y="4141874"/>
            <a:ext cx="1952302" cy="270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68" y="5012727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22538" y="4988"/>
            <a:ext cx="4429125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9417" y="1638869"/>
            <a:ext cx="4320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Run away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убегать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-197198" y="2348880"/>
            <a:ext cx="47148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Run into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натолкнуться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-1180" y="3141600"/>
            <a:ext cx="47148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Run out of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кончиться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68" y="4967789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315849" y="19606"/>
            <a:ext cx="4176141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3726375"/>
            <a:ext cx="4713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Run over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задавить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50" y="5014315"/>
            <a:ext cx="33528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73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439" y="4927206"/>
            <a:ext cx="2168183" cy="193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82" y="4954439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90264" y="8387"/>
            <a:ext cx="4653738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71946" y="787768"/>
            <a:ext cx="471487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Keep off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 приближаться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-33720" y="1850359"/>
            <a:ext cx="44902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Keep on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продолжать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-71438" y="2803575"/>
            <a:ext cx="44633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Keep back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сторониться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799" y="4954439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208407" y="33254"/>
            <a:ext cx="4391025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-30737" y="3573016"/>
            <a:ext cx="43819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Keep out of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eaLnBrk="1" hangingPunct="1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препятствовать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82" y="4934449"/>
            <a:ext cx="33528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72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180529" y="4293096"/>
            <a:ext cx="1801494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02" y="5000920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4875" y="0"/>
            <a:ext cx="4429125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FF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45313" y="1007870"/>
            <a:ext cx="47525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arry away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увлечься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-34565" y="1827444"/>
            <a:ext cx="44826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Carry off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справляться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-21111" y="3154320"/>
            <a:ext cx="44556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Carry on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продолжать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15" y="4983842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323851" y="146050"/>
            <a:ext cx="4176141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-51331" y="3708321"/>
            <a:ext cx="44439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Carry out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выполнять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14" y="4974321"/>
            <a:ext cx="3577625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09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1051" y="3717032"/>
            <a:ext cx="2376082" cy="335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68" y="5001544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4875" y="8387"/>
            <a:ext cx="4429125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1124744"/>
            <a:ext cx="4320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Turn down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отказаться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-49313" y="1909574"/>
            <a:ext cx="44902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Turn into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превратиться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341" y="2852228"/>
            <a:ext cx="46083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Turn off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выключать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41" y="4995667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81154" y="8387"/>
            <a:ext cx="4391025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-22660" y="3501008"/>
            <a:ext cx="45894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Turn back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возвращаться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923" y="5029108"/>
            <a:ext cx="33528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43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2875002"/>
            <a:ext cx="3852428" cy="297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1127178"/>
            <a:ext cx="348044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Good Job!</a:t>
            </a:r>
            <a:endParaRPr lang="uk-UA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1508" y="2875002"/>
            <a:ext cx="4165179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Well Done!</a:t>
            </a:r>
            <a:endParaRPr lang="ru-RU" sz="66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179512" y="260648"/>
            <a:ext cx="1368152" cy="391649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EXIT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6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nusovka-Chernyy-kotmp3cut.foxcom.s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4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34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3933056"/>
            <a:ext cx="415846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404664"/>
            <a:ext cx="356495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Интернет-ресурсы:</a:t>
            </a:r>
            <a:endParaRPr lang="uk-UA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395536" y="6021288"/>
            <a:ext cx="648072" cy="576064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268760"/>
            <a:ext cx="88569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презентации использован технологический приём «Волшебная труба» </a:t>
            </a:r>
            <a:r>
              <a:rPr lang="ru-RU" dirty="0" err="1"/>
              <a:t>Жакулиной</a:t>
            </a:r>
            <a:r>
              <a:rPr lang="ru-RU" dirty="0"/>
              <a:t> И.В. </a:t>
            </a:r>
          </a:p>
          <a:p>
            <a:r>
              <a:rPr lang="ru-RU" dirty="0"/>
              <a:t> </a:t>
            </a:r>
            <a:r>
              <a:rPr lang="en-US" dirty="0">
                <a:hlinkClick r:id="rId3"/>
              </a:rPr>
              <a:t>http://zhakulina281209.blogspot.com/2010/09/ms-powerpoint.html</a:t>
            </a:r>
            <a:r>
              <a:rPr lang="ru-RU" dirty="0"/>
              <a:t> </a:t>
            </a:r>
            <a:endParaRPr lang="en-US" dirty="0" smtClean="0"/>
          </a:p>
          <a:p>
            <a:r>
              <a:rPr lang="ru-RU" dirty="0" smtClean="0"/>
              <a:t>УМК </a:t>
            </a:r>
            <a:r>
              <a:rPr lang="en-US" dirty="0" smtClean="0"/>
              <a:t>Spotlight-9 </a:t>
            </a:r>
            <a:r>
              <a:rPr lang="ru-RU" dirty="0" smtClean="0"/>
              <a:t>Учебник -</a:t>
            </a:r>
            <a:r>
              <a:rPr lang="en-US" dirty="0" smtClean="0"/>
              <a:t>Appendix 1</a:t>
            </a:r>
            <a:r>
              <a:rPr lang="ru-RU" dirty="0"/>
              <a:t> </a:t>
            </a:r>
            <a:r>
              <a:rPr lang="en-US" dirty="0" smtClean="0"/>
              <a:t>WL</a:t>
            </a:r>
            <a:r>
              <a:rPr lang="ru-RU" dirty="0" smtClean="0"/>
              <a:t>24</a:t>
            </a:r>
            <a:endParaRPr lang="en-US" dirty="0"/>
          </a:p>
          <a:p>
            <a:endParaRPr lang="en-US" dirty="0" smtClean="0"/>
          </a:p>
          <a:p>
            <a:r>
              <a:rPr lang="ru-RU" dirty="0"/>
              <a:t> </a:t>
            </a:r>
            <a:r>
              <a:rPr lang="ru-RU" dirty="0" smtClean="0"/>
              <a:t>а также картины и изображения :</a:t>
            </a:r>
            <a:endParaRPr lang="uk-UA" dirty="0"/>
          </a:p>
          <a:p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i80.beon.ru/34/81/2628134/42/101689942/09092628e7ea23f4cfe6451f74218fa8.gif</a:t>
            </a:r>
            <a:endParaRPr lang="ru-RU" dirty="0" smtClean="0"/>
          </a:p>
          <a:p>
            <a:r>
              <a:rPr lang="en-US" dirty="0">
                <a:hlinkClick r:id="rId5"/>
              </a:rPr>
              <a:t>http://img.espicture.ru/25/mudraya-sova-kartinki--</a:t>
            </a:r>
            <a:r>
              <a:rPr lang="en-US" dirty="0" smtClean="0">
                <a:hlinkClick r:id="rId5"/>
              </a:rPr>
              <a:t>dlya-deteyy-3.jpg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www.aurora-nsk.ru/files/node_images/1f2983a8450ffd97.jpg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gymnasium31.ru/images/OWL.gif</a:t>
            </a:r>
            <a:endParaRPr lang="ru-RU" dirty="0" smtClean="0"/>
          </a:p>
          <a:p>
            <a:r>
              <a:rPr lang="en-US" dirty="0">
                <a:hlinkClick r:id="rId8"/>
              </a:rPr>
              <a:t>http://4.bp.blogspot.com/_</a:t>
            </a:r>
            <a:r>
              <a:rPr lang="en-US" dirty="0" smtClean="0">
                <a:hlinkClick r:id="rId8"/>
              </a:rPr>
              <a:t>vT9kb0nSJDg/R8VMU7nVM1I/AAAAAAAADEE/THRkrX8kvN8/s400/buho_lector_en_mecedora_md_wht.gif</a:t>
            </a:r>
            <a:endParaRPr lang="ru-RU" dirty="0" smtClean="0"/>
          </a:p>
          <a:p>
            <a:r>
              <a:rPr lang="en-US" dirty="0">
                <a:hlinkClick r:id="rId9"/>
              </a:rPr>
              <a:t>http://3.bp.blogspot.com/-</a:t>
            </a:r>
            <a:r>
              <a:rPr lang="en-US" dirty="0" smtClean="0">
                <a:hlinkClick r:id="rId9"/>
              </a:rPr>
              <a:t>AVGybMRuyEw/VIrHh4GSAQI/AAAAAAAAWgY/ptvEqNKcy28/s1600/0_5118c_36d31a2c_L.gif</a:t>
            </a:r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20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230</Words>
  <Application>Microsoft Office PowerPoint</Application>
  <PresentationFormat>Экран (4:3)</PresentationFormat>
  <Paragraphs>65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1_Тема Office</vt:lpstr>
      <vt:lpstr>Презентация PowerPoint</vt:lpstr>
      <vt:lpstr>Презентация PowerPoint</vt:lpstr>
      <vt:lpstr>Translate!</vt:lpstr>
      <vt:lpstr>Translate!</vt:lpstr>
      <vt:lpstr>Translate!</vt:lpstr>
      <vt:lpstr>Translate!</vt:lpstr>
      <vt:lpstr>Translate!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Lidia</dc:creator>
  <cp:lastModifiedBy>1</cp:lastModifiedBy>
  <cp:revision>35</cp:revision>
  <dcterms:created xsi:type="dcterms:W3CDTF">2014-10-25T10:25:03Z</dcterms:created>
  <dcterms:modified xsi:type="dcterms:W3CDTF">2016-04-04T19:11:18Z</dcterms:modified>
</cp:coreProperties>
</file>