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0" r="-34"/>
          <a:stretch/>
        </p:blipFill>
        <p:spPr bwMode="auto">
          <a:xfrm>
            <a:off x="-14953" y="0"/>
            <a:ext cx="9158953" cy="690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34573" y="4725144"/>
            <a:ext cx="8856685" cy="187743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</a:t>
            </a: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3688" y="3158789"/>
            <a:ext cx="507375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Quiz 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for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4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11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Grades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116632"/>
            <a:ext cx="833255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Those Strange Idioms </a:t>
            </a:r>
            <a:endParaRPr lang="ru-RU" sz="60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88" y="2299396"/>
            <a:ext cx="90476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glow rad="228600">
                    <a:srgbClr val="7E6BC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Spotlight-9 Appendix1 WL24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10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/>
                <a:solidFill>
                  <a:schemeClr val="accent3"/>
                </a:solidFill>
                <a:latin typeface="Segoe Print" panose="02000600000000000000" pitchFamily="2" charset="0"/>
              </a:rPr>
              <a:t>Match the Idioms</a:t>
            </a:r>
            <a:endParaRPr lang="ru-RU" sz="3600" b="1" kern="10" dirty="0">
              <a:ln/>
              <a:solidFill>
                <a:schemeClr val="accent3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581400" cy="830997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 smtClean="0">
                <a:solidFill>
                  <a:srgbClr val="FF0000"/>
                </a:solidFill>
              </a:rPr>
              <a:t>Bark up the wrong tree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. Be over the moon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48675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 smtClean="0">
                <a:solidFill>
                  <a:srgbClr val="FF0000"/>
                </a:solidFill>
              </a:rPr>
              <a:t>Face the music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smtClean="0">
                <a:solidFill>
                  <a:srgbClr val="FF0000"/>
                </a:solidFill>
              </a:rPr>
              <a:t>Go bright red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05828" y="3036545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 smtClean="0">
                <a:solidFill>
                  <a:schemeClr val="bg1"/>
                </a:solidFill>
              </a:rPr>
              <a:t>Держать ответ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19914" y="4177024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Краснеть от смущения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5333672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Быть безумно счастливым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21898" y="1710102"/>
            <a:ext cx="3581400" cy="611193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Идти по ложному следу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3"/>
            <a:endCxn id="13" idx="1"/>
          </p:cNvCxnSpPr>
          <p:nvPr/>
        </p:nvCxnSpPr>
        <p:spPr>
          <a:xfrm>
            <a:off x="3810000" y="2015699"/>
            <a:ext cx="1311898" cy="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1"/>
          </p:cNvCxnSpPr>
          <p:nvPr/>
        </p:nvCxnSpPr>
        <p:spPr>
          <a:xfrm>
            <a:off x="3795914" y="3202632"/>
            <a:ext cx="1538086" cy="2546539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3"/>
          </p:cNvCxnSpPr>
          <p:nvPr/>
        </p:nvCxnSpPr>
        <p:spPr>
          <a:xfrm flipV="1">
            <a:off x="3810000" y="3145838"/>
            <a:ext cx="1495828" cy="133367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3"/>
            <a:endCxn id="11" idx="1"/>
          </p:cNvCxnSpPr>
          <p:nvPr/>
        </p:nvCxnSpPr>
        <p:spPr>
          <a:xfrm flipV="1">
            <a:off x="3810000" y="4592523"/>
            <a:ext cx="1509914" cy="127711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Match the </a:t>
            </a:r>
            <a:r>
              <a:rPr 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Idioms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 smtClean="0">
                <a:solidFill>
                  <a:srgbClr val="FF0000"/>
                </a:solidFill>
              </a:rPr>
              <a:t>Go through the roof   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830997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b="1" dirty="0" smtClean="0">
                <a:solidFill>
                  <a:srgbClr val="FF0000"/>
                </a:solidFill>
              </a:rPr>
              <a:t>Have a bee in one’s bonnet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3581400" cy="830997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 smtClean="0">
                <a:solidFill>
                  <a:srgbClr val="FF0000"/>
                </a:solidFill>
              </a:rPr>
              <a:t>Have butterflies in one’s stomach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smtClean="0">
                <a:solidFill>
                  <a:srgbClr val="FF0000"/>
                </a:solidFill>
              </a:rPr>
              <a:t>Have a long face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73464" y="5638799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 smtClean="0">
                <a:solidFill>
                  <a:schemeClr val="bg1"/>
                </a:solidFill>
              </a:rPr>
              <a:t>Сильно нервничать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40063" y="2971799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Выглядеть несчастным, жалким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4267200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Сильно разозлиться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34000" y="1671649"/>
            <a:ext cx="3581400" cy="605294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 Помешаться на чём-либо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3"/>
            <a:endCxn id="12" idx="1"/>
          </p:cNvCxnSpPr>
          <p:nvPr/>
        </p:nvCxnSpPr>
        <p:spPr>
          <a:xfrm>
            <a:off x="3810000" y="1831033"/>
            <a:ext cx="1524000" cy="2851666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3" idx="1"/>
          </p:cNvCxnSpPr>
          <p:nvPr/>
        </p:nvCxnSpPr>
        <p:spPr>
          <a:xfrm flipV="1">
            <a:off x="3810000" y="1974296"/>
            <a:ext cx="1524000" cy="1226104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3"/>
          </p:cNvCxnSpPr>
          <p:nvPr/>
        </p:nvCxnSpPr>
        <p:spPr>
          <a:xfrm>
            <a:off x="3810000" y="4682699"/>
            <a:ext cx="1530063" cy="1516489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1" idx="1"/>
          </p:cNvCxnSpPr>
          <p:nvPr/>
        </p:nvCxnSpPr>
        <p:spPr>
          <a:xfrm flipV="1">
            <a:off x="3810000" y="3387298"/>
            <a:ext cx="1530063" cy="281189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02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anose="02000600000000000000" pitchFamily="2" charset="0"/>
              </a:rPr>
              <a:t>Match the </a:t>
            </a:r>
            <a:r>
              <a:rPr lang="en-US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anose="02000600000000000000" pitchFamily="2" charset="0"/>
              </a:rPr>
              <a:t>Idioms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4237625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. Home and dry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In the spotlight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. Paint the town red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830997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smtClean="0">
                <a:solidFill>
                  <a:srgbClr val="FF0000"/>
                </a:solidFill>
              </a:rPr>
              <a:t>Not be rocket science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10621" y="4283791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 smtClean="0">
                <a:solidFill>
                  <a:schemeClr val="bg1"/>
                </a:solidFill>
              </a:rPr>
              <a:t>Не сложный для понимания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53665" y="1600200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 безопасности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253665" y="2971799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В центре внимания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10621" y="5703888"/>
            <a:ext cx="3581400" cy="789960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d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Устроить гулянку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 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8" idx="3"/>
            <a:endCxn id="13" idx="1"/>
          </p:cNvCxnSpPr>
          <p:nvPr/>
        </p:nvCxnSpPr>
        <p:spPr>
          <a:xfrm>
            <a:off x="3810000" y="1831033"/>
            <a:ext cx="1500621" cy="4267835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3"/>
            <a:endCxn id="12" idx="1"/>
          </p:cNvCxnSpPr>
          <p:nvPr/>
        </p:nvCxnSpPr>
        <p:spPr>
          <a:xfrm flipV="1">
            <a:off x="3810000" y="3202632"/>
            <a:ext cx="1443665" cy="1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  <a:endCxn id="11" idx="1"/>
          </p:cNvCxnSpPr>
          <p:nvPr/>
        </p:nvCxnSpPr>
        <p:spPr>
          <a:xfrm flipV="1">
            <a:off x="3810000" y="1831033"/>
            <a:ext cx="1443665" cy="2637425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0" idx="1"/>
          </p:cNvCxnSpPr>
          <p:nvPr/>
        </p:nvCxnSpPr>
        <p:spPr>
          <a:xfrm flipV="1">
            <a:off x="3866956" y="4699290"/>
            <a:ext cx="1443665" cy="163461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0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Match the </a:t>
            </a:r>
            <a:r>
              <a:rPr lang="en-US" sz="3600" b="1" kern="1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Idioms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6938" y="5288389"/>
            <a:ext cx="3581400" cy="830997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" b="1" dirty="0">
                <a:solidFill>
                  <a:srgbClr val="FF0000"/>
                </a:solidFill>
              </a:rPr>
              <a:t>1</a:t>
            </a:r>
            <a:r>
              <a:rPr lang="ru-RU" sz="200" b="1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</a:rPr>
              <a:t>he icing on the cake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4036367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3. Be a piece of cake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5652" y="1604735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. Behave oneself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0695" y="2760452"/>
            <a:ext cx="3581400" cy="46166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Be green with envy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72337" y="1586139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 smtClean="0">
                <a:solidFill>
                  <a:schemeClr val="bg1"/>
                </a:solidFill>
              </a:rPr>
              <a:t>Простой, лёгкий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40063" y="2971799"/>
            <a:ext cx="3581400" cy="46166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Самый лучший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4267200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Позеленеть от зависти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10621" y="5703888"/>
            <a:ext cx="3581400" cy="902811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d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Вести себя хорошо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 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8" idx="3"/>
            <a:endCxn id="13" idx="1"/>
          </p:cNvCxnSpPr>
          <p:nvPr/>
        </p:nvCxnSpPr>
        <p:spPr>
          <a:xfrm>
            <a:off x="3897052" y="1835568"/>
            <a:ext cx="1413569" cy="4319726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3"/>
            <a:endCxn id="12" idx="1"/>
          </p:cNvCxnSpPr>
          <p:nvPr/>
        </p:nvCxnSpPr>
        <p:spPr>
          <a:xfrm>
            <a:off x="3862095" y="2991285"/>
            <a:ext cx="1471905" cy="1691414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3"/>
            <a:endCxn id="10" idx="1"/>
          </p:cNvCxnSpPr>
          <p:nvPr/>
        </p:nvCxnSpPr>
        <p:spPr>
          <a:xfrm flipV="1">
            <a:off x="3810000" y="1816972"/>
            <a:ext cx="1562337" cy="2450228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</p:cNvCxnSpPr>
          <p:nvPr/>
        </p:nvCxnSpPr>
        <p:spPr>
          <a:xfrm flipV="1">
            <a:off x="3848338" y="3222117"/>
            <a:ext cx="1523999" cy="2481771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17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196752"/>
            <a:ext cx="68194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Well, what is </a:t>
            </a:r>
          </a:p>
          <a:p>
            <a:pPr algn="ctr"/>
            <a:r>
              <a:rPr lang="en-US" sz="4800" b="1" dirty="0" smtClean="0"/>
              <a:t>the most curious idiom </a:t>
            </a:r>
          </a:p>
          <a:p>
            <a:pPr algn="ctr"/>
            <a:r>
              <a:rPr lang="en-US" sz="4800" b="1" dirty="0" smtClean="0"/>
              <a:t>for you?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5342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014" y="2042950"/>
            <a:ext cx="6816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УМК </a:t>
            </a:r>
            <a:r>
              <a:rPr lang="en-US" sz="3200" b="1" dirty="0" smtClean="0">
                <a:solidFill>
                  <a:srgbClr val="FFFF00"/>
                </a:solidFill>
              </a:rPr>
              <a:t>Spotlight-9 Appendix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1 </a:t>
            </a:r>
            <a:r>
              <a:rPr lang="en-US" sz="3200" b="1" dirty="0">
                <a:solidFill>
                  <a:srgbClr val="FFFF00"/>
                </a:solidFill>
              </a:rPr>
              <a:t>WL24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7261" y="1165394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Source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023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185</TotalTime>
  <Words>246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20</cp:revision>
  <dcterms:created xsi:type="dcterms:W3CDTF">2016-03-31T18:13:27Z</dcterms:created>
  <dcterms:modified xsi:type="dcterms:W3CDTF">2016-04-05T03:23:49Z</dcterms:modified>
</cp:coreProperties>
</file>