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2" r:id="rId3"/>
    <p:sldId id="265" r:id="rId4"/>
    <p:sldId id="266" r:id="rId5"/>
    <p:sldId id="267" r:id="rId6"/>
    <p:sldId id="268" r:id="rId7"/>
    <p:sldId id="269" r:id="rId8"/>
    <p:sldId id="27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66CC"/>
    <a:srgbClr val="FF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9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8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84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3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5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7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8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0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5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948264" y="6375571"/>
            <a:ext cx="1889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rgbClr val="7030A0"/>
                </a:solidFill>
              </a:rPr>
              <a:t>http://mykids.ucoz.ru/</a:t>
            </a:r>
            <a:endParaRPr lang="uk-UA" sz="1400" b="1" i="1" dirty="0">
              <a:solidFill>
                <a:srgbClr val="7030A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45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4.bp.blogspot.com/_vT9kb0nSJDg/R8VMU7nVM1I/AAAAAAAADEE/THRkrX8kvN8/s400/buho_lector_en_mecedora_md_wht.gif" TargetMode="External"/><Relationship Id="rId3" Type="http://schemas.openxmlformats.org/officeDocument/2006/relationships/hyperlink" Target="http://zhakulina281209.blogspot.com/2010/09/ms-powerpoint.html" TargetMode="External"/><Relationship Id="rId7" Type="http://schemas.openxmlformats.org/officeDocument/2006/relationships/hyperlink" Target="http://gymnasium31.ru/images/OWL.gif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urora-nsk.ru/files/node_images/1f2983a8450ffd97.jpg" TargetMode="External"/><Relationship Id="rId5" Type="http://schemas.openxmlformats.org/officeDocument/2006/relationships/hyperlink" Target="http://img.espicture.ru/25/mudraya-sova-kartinki--dlya-deteyy-3.jpg" TargetMode="External"/><Relationship Id="rId4" Type="http://schemas.openxmlformats.org/officeDocument/2006/relationships/hyperlink" Target="http://i80.beon.ru/34/81/2628134/42/101689942/09092628e7ea23f4cfe6451f74218fa8.gif" TargetMode="External"/><Relationship Id="rId9" Type="http://schemas.openxmlformats.org/officeDocument/2006/relationships/hyperlink" Target="http://3.bp.blogspot.com/-AVGybMRuyEw/VIrHh4GSAQI/AAAAAAAAWgY/ptvEqNKcy28/s1600/0_5118c_36d31a2c_L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80.beon.ru/34/81/2628134/42/101689942/09092628e7ea23f4cfe6451f74218fa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61"/>
            <a:ext cx="9169681" cy="68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701" y="1413432"/>
            <a:ext cx="4897539" cy="158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3131840" y="1739446"/>
            <a:ext cx="3600400" cy="932409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TopLeft">
                <a:rot lat="0" lon="20519995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Magic Tube</a:t>
            </a:r>
            <a:endParaRPr lang="ru-RU" sz="3600" b="1" kern="10" dirty="0">
              <a:ln w="9525"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6" name="WordArt 10"/>
          <p:cNvSpPr>
            <a:spLocks noChangeArrowheads="1" noChangeShapeType="1" noTextEdit="1"/>
          </p:cNvSpPr>
          <p:nvPr/>
        </p:nvSpPr>
        <p:spPr bwMode="auto">
          <a:xfrm>
            <a:off x="251519" y="476672"/>
            <a:ext cx="8767845" cy="7753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1400" kern="10" dirty="0" smtClean="0">
                <a:ln w="9525">
                  <a:round/>
                  <a:headEnd/>
                  <a:tailEnd/>
                </a:ln>
                <a:solidFill>
                  <a:srgbClr val="FF66CC"/>
                </a:solidFill>
                <a:latin typeface="Arial Black"/>
              </a:rPr>
              <a:t>Dependent Prepositions</a:t>
            </a:r>
            <a:endParaRPr lang="ru-RU" sz="1400" kern="10" dirty="0">
              <a:ln w="9525">
                <a:round/>
                <a:headEnd/>
                <a:tailEnd/>
              </a:ln>
              <a:solidFill>
                <a:srgbClr val="FF66CC"/>
              </a:solidFill>
              <a:latin typeface="Arial Black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38471" y="3157040"/>
            <a:ext cx="70927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00FFFF"/>
                </a:solidFill>
              </a:rPr>
              <a:t>Интерактивная тренажёр-игра от </a:t>
            </a:r>
            <a:r>
              <a:rPr lang="en-US" altLang="ru-RU" sz="1800" b="1" dirty="0" smtClean="0">
                <a:solidFill>
                  <a:srgbClr val="00FFFF"/>
                </a:solidFill>
              </a:rPr>
              <a:t>Awesome the Owl</a:t>
            </a:r>
            <a:endParaRPr lang="ru-RU" altLang="ru-RU" sz="1800" b="1" dirty="0" smtClean="0">
              <a:solidFill>
                <a:srgbClr val="00FFFF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00FFFF"/>
                </a:solidFill>
              </a:rPr>
              <a:t>для активизации лексики по теме «</a:t>
            </a:r>
            <a:r>
              <a:rPr lang="en-US" altLang="ru-RU" sz="1800" b="1" dirty="0" smtClean="0">
                <a:solidFill>
                  <a:srgbClr val="00FFFF"/>
                </a:solidFill>
              </a:rPr>
              <a:t>Dependent Prepositions</a:t>
            </a:r>
            <a:r>
              <a:rPr lang="ru-RU" altLang="ru-RU" sz="1800" b="1" dirty="0" smtClean="0">
                <a:solidFill>
                  <a:srgbClr val="00FFFF"/>
                </a:solidFill>
              </a:rPr>
              <a:t>»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800" b="1" dirty="0" smtClean="0">
                <a:solidFill>
                  <a:srgbClr val="00FFFF"/>
                </a:solidFill>
              </a:rPr>
              <a:t>на </a:t>
            </a:r>
            <a:r>
              <a:rPr lang="ru-RU" altLang="ru-RU" sz="1800" b="1" dirty="0">
                <a:solidFill>
                  <a:srgbClr val="00FFFF"/>
                </a:solidFill>
              </a:rPr>
              <a:t>английском </a:t>
            </a:r>
            <a:r>
              <a:rPr lang="ru-RU" altLang="ru-RU" sz="1800" b="1" dirty="0" smtClean="0">
                <a:solidFill>
                  <a:srgbClr val="00FFFF"/>
                </a:solidFill>
              </a:rPr>
              <a:t>языке для старших классов</a:t>
            </a:r>
            <a:endParaRPr lang="ru-RU" altLang="ru-RU" sz="1800" b="1" dirty="0">
              <a:solidFill>
                <a:srgbClr val="00FFFF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 dirty="0" smtClean="0">
              <a:solidFill>
                <a:srgbClr val="00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7518" y="4869160"/>
            <a:ext cx="8856685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4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4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</a:t>
            </a: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7518" y="4095759"/>
            <a:ext cx="88518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УМК </a:t>
            </a:r>
            <a:r>
              <a:rPr lang="en-US" sz="2800" b="1" dirty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Spotlight-9 </a:t>
            </a:r>
            <a:r>
              <a:rPr lang="ru-RU" sz="2800" b="1" dirty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Учебник </a:t>
            </a:r>
            <a:r>
              <a:rPr lang="ru-RU" sz="2800" b="1" dirty="0" smtClean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- </a:t>
            </a:r>
            <a:r>
              <a:rPr lang="en-US" sz="2800" b="1" dirty="0" smtClean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Appendix </a:t>
            </a:r>
            <a:r>
              <a:rPr lang="en-US" sz="2800" b="1" dirty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1 WL24</a:t>
            </a:r>
          </a:p>
        </p:txBody>
      </p:sp>
    </p:spTree>
    <p:extLst>
      <p:ext uri="{BB962C8B-B14F-4D97-AF65-F5344CB8AC3E}">
        <p14:creationId xmlns:p14="http://schemas.microsoft.com/office/powerpoint/2010/main" val="290842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i80.beon.ru/34/81/2628134/42/101689942/09092628e7ea23f4cfe6451f74218fa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61"/>
            <a:ext cx="9169681" cy="68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548680"/>
            <a:ext cx="4268177" cy="34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7938"/>
            <a:ext cx="6192688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Hi!</a:t>
            </a:r>
          </a:p>
          <a:p>
            <a:pPr algn="ctr"/>
            <a:r>
              <a:rPr lang="en-US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Let’s play MAGIC TUBE game!</a:t>
            </a:r>
          </a:p>
          <a:p>
            <a:pPr algn="ctr"/>
            <a:r>
              <a:rPr lang="en-US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Haw can you remember or</a:t>
            </a:r>
          </a:p>
          <a:p>
            <a:pPr algn="ctr"/>
            <a:r>
              <a:rPr lang="en-US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you have already remembered </a:t>
            </a:r>
          </a:p>
          <a:p>
            <a:pPr algn="ctr"/>
            <a:r>
              <a:rPr lang="en-US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new words </a:t>
            </a:r>
          </a:p>
          <a:p>
            <a:pPr algn="ctr"/>
            <a:r>
              <a:rPr lang="en-US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from the topic </a:t>
            </a:r>
            <a:endParaRPr lang="ru-RU" sz="32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32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Dependent </a:t>
            </a:r>
            <a:r>
              <a:rPr lang="en-US" sz="32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Prepositions? </a:t>
            </a:r>
            <a:endParaRPr lang="en-US" sz="32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467544" y="4725144"/>
            <a:ext cx="7816735" cy="360040"/>
          </a:xfrm>
          <a:prstGeom prst="actionButtonBlank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Let’s</a:t>
            </a:r>
            <a:r>
              <a:rPr lang="ru-RU" sz="8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Start!</a:t>
            </a:r>
            <a:endParaRPr lang="uk-UA" sz="8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558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 Веснушки_mp3cut.foxcom.s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333" l="10000" r="99625">
                        <a14:foregroundMark x1="55000" y1="11833" x2="58250" y2="21333"/>
                        <a14:foregroundMark x1="61750" y1="29833" x2="47125" y2="32333"/>
                        <a14:foregroundMark x1="51875" y1="25333" x2="52875" y2="29500"/>
                        <a14:foregroundMark x1="52625" y1="36333" x2="54250" y2="65000"/>
                        <a14:foregroundMark x1="56875" y1="36667" x2="59625" y2="54667"/>
                        <a14:foregroundMark x1="47875" y1="39500" x2="46500" y2="63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12724" y="3931938"/>
            <a:ext cx="3341599" cy="250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00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-72767"/>
            <a:ext cx="4432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4781488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78" y="1021523"/>
            <a:ext cx="58149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Надеяться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rely on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611" y="1864220"/>
            <a:ext cx="47525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поиске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search of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-13206" y="2667944"/>
            <a:ext cx="46805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Заботиться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cater for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214" y="4781488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Заголовок 1"/>
          <p:cNvSpPr>
            <a:spLocks noGrp="1"/>
          </p:cNvSpPr>
          <p:nvPr>
            <p:ph type="title"/>
          </p:nvPr>
        </p:nvSpPr>
        <p:spPr>
          <a:xfrm>
            <a:off x="155322" y="0"/>
            <a:ext cx="4343463" cy="7620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Translate!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-41823" y="3437385"/>
            <a:ext cx="540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ояться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 afraid of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514" y="4776426"/>
            <a:ext cx="3617526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45902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8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9417" y="4151167"/>
            <a:ext cx="1808287" cy="250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468" y="5012727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63750" y="4988"/>
            <a:ext cx="4429125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998356"/>
            <a:ext cx="471487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нервничать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nervous   </a:t>
            </a:r>
          </a:p>
          <a:p>
            <a:pPr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about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-37174" y="2047569"/>
            <a:ext cx="47148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причина  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reason for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2726102"/>
            <a:ext cx="471487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ащитить  от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protect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from 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468" y="4967789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Заголовок 1"/>
          <p:cNvSpPr>
            <a:spLocks noGrp="1"/>
          </p:cNvSpPr>
          <p:nvPr>
            <p:ph type="title"/>
          </p:nvPr>
        </p:nvSpPr>
        <p:spPr>
          <a:xfrm>
            <a:off x="315849" y="19606"/>
            <a:ext cx="4176141" cy="7620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Translate!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-35994" y="3597711"/>
            <a:ext cx="4713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сожалеть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o 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sorry for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50" y="5014315"/>
            <a:ext cx="33528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45902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3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0528" y="4379986"/>
            <a:ext cx="2736304" cy="247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82" y="4954439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14023" y="-2815"/>
            <a:ext cx="442912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1065505"/>
            <a:ext cx="4320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Добавлять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add to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1898505"/>
            <a:ext cx="44902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Близко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close to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-30739" y="3129611"/>
            <a:ext cx="48343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Довольный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pleased with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799" y="4954439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Заголовок 1"/>
          <p:cNvSpPr>
            <a:spLocks noGrp="1"/>
          </p:cNvSpPr>
          <p:nvPr>
            <p:ph type="title"/>
          </p:nvPr>
        </p:nvSpPr>
        <p:spPr>
          <a:xfrm>
            <a:off x="208407" y="33254"/>
            <a:ext cx="4391025" cy="7620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Translate!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963" y="3837497"/>
            <a:ext cx="438195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Популярный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eaLnBrk="1" hangingPunct="1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popular with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82" y="4934449"/>
            <a:ext cx="33528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45902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2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45313" y="4664428"/>
            <a:ext cx="1539230" cy="219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702" y="5000920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21483" y="4754"/>
            <a:ext cx="4429125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FF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-45314" y="974382"/>
            <a:ext cx="47525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Спасть от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rescue from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-34565" y="1827444"/>
            <a:ext cx="448260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Излечиться от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recover  </a:t>
            </a:r>
          </a:p>
          <a:p>
            <a:pPr eaLnBrk="1" hangingPunct="1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-7656" y="2947986"/>
            <a:ext cx="44556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Известный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famous for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15" y="4983842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Заголовок 1"/>
          <p:cNvSpPr>
            <a:spLocks noGrp="1"/>
          </p:cNvSpPr>
          <p:nvPr>
            <p:ph type="title"/>
          </p:nvPr>
        </p:nvSpPr>
        <p:spPr>
          <a:xfrm>
            <a:off x="323851" y="146050"/>
            <a:ext cx="4176141" cy="7620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Translate!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-34565" y="3998364"/>
            <a:ext cx="44439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Гордиться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 proud of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14" y="4974321"/>
            <a:ext cx="3577625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45902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9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43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80.beon.ru/34/81/2628134/42/101689942/09092628e7ea23f4cfe6451f74218fa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61"/>
            <a:ext cx="9169681" cy="68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2875002"/>
            <a:ext cx="3852428" cy="297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4208" y="1127178"/>
            <a:ext cx="4639412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Справились! </a:t>
            </a:r>
            <a:endParaRPr lang="uk-UA" sz="6000" b="1" spc="50" dirty="0">
              <a:ln w="11430"/>
              <a:solidFill>
                <a:srgbClr val="00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1585" y="2875002"/>
            <a:ext cx="4085029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Well done!</a:t>
            </a:r>
            <a:endParaRPr lang="uk-UA" sz="66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179512" y="260648"/>
            <a:ext cx="1368152" cy="391649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EXIT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6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nusovka-Chernyy-kotmp3cut.foxcom.s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4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34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3933056"/>
            <a:ext cx="415846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404664"/>
            <a:ext cx="356495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Интернет-ресурсы:</a:t>
            </a:r>
            <a:endParaRPr lang="uk-UA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395536" y="6021288"/>
            <a:ext cx="648072" cy="576064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268760"/>
            <a:ext cx="88569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презентации использован технологический приём «Волшебная труба» </a:t>
            </a:r>
            <a:r>
              <a:rPr lang="ru-RU" dirty="0" err="1"/>
              <a:t>Жакулиной</a:t>
            </a:r>
            <a:r>
              <a:rPr lang="ru-RU" dirty="0"/>
              <a:t> И.В. </a:t>
            </a:r>
          </a:p>
          <a:p>
            <a:r>
              <a:rPr lang="ru-RU" dirty="0"/>
              <a:t> </a:t>
            </a:r>
            <a:r>
              <a:rPr lang="en-US" dirty="0">
                <a:hlinkClick r:id="rId3"/>
              </a:rPr>
              <a:t>http://zhakulina281209.blogspot.com/2010/09/ms-powerpoint.html</a:t>
            </a:r>
            <a:r>
              <a:rPr lang="ru-RU" dirty="0"/>
              <a:t> </a:t>
            </a:r>
            <a:endParaRPr lang="en-US" dirty="0" smtClean="0"/>
          </a:p>
          <a:p>
            <a:r>
              <a:rPr lang="ru-RU" dirty="0"/>
              <a:t> </a:t>
            </a:r>
            <a:r>
              <a:rPr lang="ru-RU" dirty="0" smtClean="0"/>
              <a:t>а также картины и изображения :</a:t>
            </a:r>
            <a:endParaRPr lang="uk-UA" dirty="0"/>
          </a:p>
          <a:p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i80.beon.ru/34/81/2628134/42/101689942/09092628e7ea23f4cfe6451f74218fa8.gif</a:t>
            </a:r>
            <a:endParaRPr lang="ru-RU" dirty="0" smtClean="0"/>
          </a:p>
          <a:p>
            <a:r>
              <a:rPr lang="en-US" dirty="0">
                <a:hlinkClick r:id="rId5"/>
              </a:rPr>
              <a:t>http://img.espicture.ru/25/mudraya-sova-kartinki--</a:t>
            </a:r>
            <a:r>
              <a:rPr lang="en-US" dirty="0" smtClean="0">
                <a:hlinkClick r:id="rId5"/>
              </a:rPr>
              <a:t>dlya-deteyy-3.jpg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www.aurora-nsk.ru/files/node_images/1f2983a8450ffd97.jpg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gymnasium31.ru/images/OWL.gif</a:t>
            </a:r>
            <a:endParaRPr lang="ru-RU" dirty="0" smtClean="0"/>
          </a:p>
          <a:p>
            <a:r>
              <a:rPr lang="en-US" dirty="0">
                <a:hlinkClick r:id="rId8"/>
              </a:rPr>
              <a:t>http://4.bp.blogspot.com/_</a:t>
            </a:r>
            <a:r>
              <a:rPr lang="en-US" dirty="0" smtClean="0">
                <a:hlinkClick r:id="rId8"/>
              </a:rPr>
              <a:t>vT9kb0nSJDg/R8VMU7nVM1I/AAAAAAAADEE/THRkrX8kvN8/s400/buho_lector_en_mecedora_md_wht.gif</a:t>
            </a:r>
            <a:endParaRPr lang="ru-RU" dirty="0" smtClean="0"/>
          </a:p>
          <a:p>
            <a:r>
              <a:rPr lang="en-US" dirty="0">
                <a:hlinkClick r:id="rId9"/>
              </a:rPr>
              <a:t>http://3.bp.blogspot.com/-</a:t>
            </a:r>
            <a:r>
              <a:rPr lang="en-US" dirty="0" smtClean="0">
                <a:hlinkClick r:id="rId9"/>
              </a:rPr>
              <a:t>AVGybMRuyEw/VIrHh4GSAQI/AAAAAAAAWgY/ptvEqNKcy28/s1600/0_5118c_36d31a2c_L.gif</a:t>
            </a:r>
            <a:endParaRPr lang="ru-RU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20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214</Words>
  <Application>Microsoft Office PowerPoint</Application>
  <PresentationFormat>Экран (4:3)</PresentationFormat>
  <Paragraphs>60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1_Тема Office</vt:lpstr>
      <vt:lpstr>Презентация PowerPoint</vt:lpstr>
      <vt:lpstr>Презентация PowerPoint</vt:lpstr>
      <vt:lpstr>Translate!</vt:lpstr>
      <vt:lpstr>Translate!</vt:lpstr>
      <vt:lpstr>Translate!</vt:lpstr>
      <vt:lpstr>Translate!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Lidia</dc:creator>
  <cp:lastModifiedBy>1</cp:lastModifiedBy>
  <cp:revision>38</cp:revision>
  <dcterms:created xsi:type="dcterms:W3CDTF">2014-10-25T10:25:03Z</dcterms:created>
  <dcterms:modified xsi:type="dcterms:W3CDTF">2016-04-05T14:40:16Z</dcterms:modified>
</cp:coreProperties>
</file>