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65" r:id="rId4"/>
    <p:sldId id="266" r:id="rId5"/>
    <p:sldId id="267" r:id="rId6"/>
    <p:sldId id="268" r:id="rId7"/>
    <p:sldId id="269" r:id="rId8"/>
    <p:sldId id="27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FF"/>
    <a:srgbClr val="D60093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5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48264" y="6375571"/>
            <a:ext cx="1889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</a:rPr>
              <a:t>http://mykids.ucoz.ru/</a:t>
            </a:r>
            <a:endParaRPr lang="uk-UA" sz="1400" b="1" i="1" dirty="0">
              <a:solidFill>
                <a:srgbClr val="703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5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_vT9kb0nSJDg/R8VMU7nVM1I/AAAAAAAADEE/THRkrX8kvN8/s400/buho_lector_en_mecedora_md_wht.gif" TargetMode="External"/><Relationship Id="rId3" Type="http://schemas.openxmlformats.org/officeDocument/2006/relationships/hyperlink" Target="http://zhakulina281209.blogspot.com/2010/09/ms-powerpoint.html" TargetMode="External"/><Relationship Id="rId7" Type="http://schemas.openxmlformats.org/officeDocument/2006/relationships/hyperlink" Target="http://gymnasium31.ru/images/OWL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rora-nsk.ru/files/node_images/1f2983a8450ffd97.jpg" TargetMode="External"/><Relationship Id="rId5" Type="http://schemas.openxmlformats.org/officeDocument/2006/relationships/hyperlink" Target="http://img.espicture.ru/25/mudraya-sova-kartinki--dlya-deteyy-3.jpg" TargetMode="External"/><Relationship Id="rId4" Type="http://schemas.openxmlformats.org/officeDocument/2006/relationships/hyperlink" Target="http://i80.beon.ru/34/81/2628134/42/101689942/09092628e7ea23f4cfe6451f74218fa8.gif" TargetMode="External"/><Relationship Id="rId9" Type="http://schemas.openxmlformats.org/officeDocument/2006/relationships/hyperlink" Target="http://3.bp.blogspot.com/-AVGybMRuyEw/VIrHh4GSAQI/AAAAAAAAWgY/ptvEqNKcy28/s1600/0_5118c_36d31a2c_L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01" y="1628537"/>
            <a:ext cx="4897539" cy="15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131840" y="2065462"/>
            <a:ext cx="3600400" cy="93240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Magic Tube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307649" y="332656"/>
            <a:ext cx="8584831" cy="919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1400" kern="10" dirty="0" smtClean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Compliments for You</a:t>
            </a:r>
            <a:endParaRPr lang="ru-RU" sz="1400" kern="10" dirty="0">
              <a:ln w="9525"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8259" y="3434930"/>
            <a:ext cx="82731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0FFFF"/>
                </a:solidFill>
              </a:rPr>
              <a:t>Интерактивная </a:t>
            </a:r>
            <a:r>
              <a:rPr lang="ru-RU" altLang="ru-RU" sz="2000" b="1" dirty="0" smtClean="0">
                <a:solidFill>
                  <a:srgbClr val="00FFFF"/>
                </a:solidFill>
              </a:rPr>
              <a:t>лексическая </a:t>
            </a:r>
            <a:r>
              <a:rPr lang="ru-RU" altLang="ru-RU" sz="2000" b="1" dirty="0" smtClean="0">
                <a:solidFill>
                  <a:srgbClr val="00FFFF"/>
                </a:solidFill>
              </a:rPr>
              <a:t>игра-тренажёр </a:t>
            </a:r>
            <a:r>
              <a:rPr lang="ru-RU" altLang="ru-RU" sz="2000" b="1" dirty="0" smtClean="0">
                <a:solidFill>
                  <a:srgbClr val="00FFFF"/>
                </a:solidFill>
              </a:rPr>
              <a:t>от </a:t>
            </a:r>
            <a:r>
              <a:rPr lang="en-US" altLang="ru-RU" sz="2000" b="1" dirty="0" smtClean="0">
                <a:solidFill>
                  <a:srgbClr val="00FFFF"/>
                </a:solidFill>
              </a:rPr>
              <a:t>Awesome the Owl</a:t>
            </a:r>
            <a:endParaRPr lang="ru-RU" altLang="ru-RU" sz="2000" b="1" dirty="0" smtClean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0FFFF"/>
                </a:solidFill>
              </a:rPr>
              <a:t>для активизации лексики по теме «</a:t>
            </a:r>
            <a:r>
              <a:rPr lang="en-US" altLang="ru-RU" sz="2000" b="1" dirty="0" smtClean="0">
                <a:solidFill>
                  <a:srgbClr val="00FFFF"/>
                </a:solidFill>
              </a:rPr>
              <a:t>Adjectives</a:t>
            </a:r>
            <a:r>
              <a:rPr lang="ru-RU" altLang="ru-RU" sz="2000" b="1" dirty="0" smtClean="0">
                <a:solidFill>
                  <a:srgbClr val="00FFFF"/>
                </a:solidFill>
              </a:rPr>
              <a:t>»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000" b="1" dirty="0" smtClean="0">
                <a:solidFill>
                  <a:srgbClr val="00FFFF"/>
                </a:solidFill>
              </a:rPr>
              <a:t>на </a:t>
            </a:r>
            <a:r>
              <a:rPr lang="ru-RU" altLang="ru-RU" sz="2000" b="1" dirty="0">
                <a:solidFill>
                  <a:srgbClr val="00FFFF"/>
                </a:solidFill>
              </a:rPr>
              <a:t>английском </a:t>
            </a:r>
            <a:r>
              <a:rPr lang="ru-RU" altLang="ru-RU" sz="2000" b="1" dirty="0" smtClean="0">
                <a:solidFill>
                  <a:srgbClr val="00FFFF"/>
                </a:solidFill>
              </a:rPr>
              <a:t>языке для </a:t>
            </a:r>
            <a:r>
              <a:rPr lang="en-US" altLang="ru-RU" sz="2000" b="1" dirty="0" smtClean="0">
                <a:solidFill>
                  <a:srgbClr val="00FFFF"/>
                </a:solidFill>
              </a:rPr>
              <a:t>7-11</a:t>
            </a:r>
            <a:r>
              <a:rPr lang="ru-RU" altLang="ru-RU" sz="2000" b="1" dirty="0" smtClean="0">
                <a:solidFill>
                  <a:srgbClr val="00FFFF"/>
                </a:solidFill>
              </a:rPr>
              <a:t> классов</a:t>
            </a:r>
            <a:endParaRPr lang="ru-RU" altLang="ru-RU" sz="2000" b="1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 smtClean="0">
              <a:solidFill>
                <a:srgbClr val="00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957" y="4980563"/>
            <a:ext cx="8605231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</a:t>
            </a: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548680"/>
            <a:ext cx="4268177" cy="34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64719" y="260648"/>
            <a:ext cx="6192688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Hi!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play MAGIC TUBE game!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Haw can you remember or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you have already remembered 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new words 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from the topic ‘Adjectives’ ?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Learn how to make a compliment! </a:t>
            </a: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217385" y="4869160"/>
            <a:ext cx="8896855" cy="360040"/>
          </a:xfrm>
          <a:prstGeom prst="actionButtonBlank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Let’s Start!</a:t>
            </a:r>
            <a:endParaRPr lang="uk-UA" sz="80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 Веснушки_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333" l="10000" r="99625">
                        <a14:foregroundMark x1="55000" y1="11833" x2="58250" y2="21333"/>
                        <a14:foregroundMark x1="61750" y1="29833" x2="47125" y2="32333"/>
                        <a14:foregroundMark x1="51875" y1="25333" x2="52875" y2="29500"/>
                        <a14:foregroundMark x1="52625" y1="36333" x2="54250" y2="65000"/>
                        <a14:foregroundMark x1="56875" y1="36667" x2="59625" y2="54667"/>
                        <a14:foregroundMark x1="47875" y1="39500" x2="46500" y2="6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2724" y="3931938"/>
            <a:ext cx="3341599" cy="250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-72767"/>
            <a:ext cx="4432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13206" y="1579956"/>
            <a:ext cx="4680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способный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capable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30154" y="2164731"/>
            <a:ext cx="4752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аботливый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careful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13206" y="2831945"/>
            <a:ext cx="4680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мелый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brave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14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155322" y="551910"/>
            <a:ext cx="4343463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такой …</a:t>
            </a:r>
            <a:r>
              <a:rPr lang="en-US" sz="3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are so …</a:t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3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41823" y="3437385"/>
            <a:ext cx="540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ежный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tender,</a:t>
            </a:r>
          </a:p>
          <a:p>
            <a:pPr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gentle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13" y="4776426"/>
            <a:ext cx="361752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9417" y="4151167"/>
            <a:ext cx="1808287" cy="250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5012727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63750" y="4988"/>
            <a:ext cx="4429125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306795"/>
            <a:ext cx="4320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щедрый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generous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2055838"/>
            <a:ext cx="4714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добрый   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726102"/>
            <a:ext cx="4714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частливый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happy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4967789"/>
            <a:ext cx="359258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35994" y="3428690"/>
            <a:ext cx="4713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честный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honest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21" y="4926387"/>
            <a:ext cx="3665106" cy="172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7285" y="518730"/>
            <a:ext cx="4343463" cy="76200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такой </a:t>
            </a:r>
            <a:r>
              <a:rPr lang="ru-RU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l"/>
            <a:r>
              <a:rPr lang="ru-RU" sz="3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are so …</a:t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4379986"/>
            <a:ext cx="2736304" cy="247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4023" y="-2815"/>
            <a:ext cx="442912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268760"/>
            <a:ext cx="4320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удачливый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lucky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791" y="2153167"/>
            <a:ext cx="4490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надежный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reliable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4663" y="2900275"/>
            <a:ext cx="44633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мудрый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wise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99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116" y="3645024"/>
            <a:ext cx="43819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серьезный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serious 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34449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3362" y="477786"/>
            <a:ext cx="4343463" cy="76200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такой …</a:t>
            </a:r>
            <a:endParaRPr lang="en-US" sz="3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are so …</a:t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3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45313" y="4664428"/>
            <a:ext cx="1539230" cy="219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02" y="5000920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1483" y="4754"/>
            <a:ext cx="442912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700808"/>
            <a:ext cx="4752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сильный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290" y="2383733"/>
            <a:ext cx="4482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искренний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sincere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9224" y="3149532"/>
            <a:ext cx="4455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вежливый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polite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5" y="4983842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8955" y="3861048"/>
            <a:ext cx="4443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благородный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noble 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4" y="4974321"/>
            <a:ext cx="364963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39139" y="404664"/>
            <a:ext cx="4343463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такой …</a:t>
            </a:r>
            <a:r>
              <a:rPr lang="en-US" sz="3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are so …</a:t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3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43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875002"/>
            <a:ext cx="3852428" cy="29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135240"/>
            <a:ext cx="772506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 are so bright!</a:t>
            </a:r>
            <a:endParaRPr lang="uk-UA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579" y="2875002"/>
            <a:ext cx="5023042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Well done!</a:t>
            </a:r>
            <a:endParaRPr lang="uk-UA" sz="6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179512" y="260648"/>
            <a:ext cx="1368152" cy="391649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EXIT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nusovka-Chernyy-kot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3933056"/>
            <a:ext cx="415846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404664"/>
            <a:ext cx="356495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Интернет-ресурсы:</a:t>
            </a:r>
            <a:endParaRPr lang="uk-UA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95536" y="6021288"/>
            <a:ext cx="648072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268760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презентации использован технологический приём «Волшебная труба» </a:t>
            </a:r>
            <a:r>
              <a:rPr lang="ru-RU" dirty="0" err="1"/>
              <a:t>Жакулиной</a:t>
            </a:r>
            <a:r>
              <a:rPr lang="ru-RU" dirty="0"/>
              <a:t> И.В. </a:t>
            </a:r>
          </a:p>
          <a:p>
            <a:r>
              <a:rPr lang="ru-RU" dirty="0"/>
              <a:t> </a:t>
            </a:r>
            <a:r>
              <a:rPr lang="en-US" dirty="0">
                <a:hlinkClick r:id="rId3"/>
              </a:rPr>
              <a:t>http://zhakulina281209.blogspot.com/2010/09/ms-powerpoint.html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/>
              <a:t> </a:t>
            </a:r>
            <a:r>
              <a:rPr lang="ru-RU" dirty="0" smtClean="0"/>
              <a:t>а также картины и изображения :</a:t>
            </a:r>
            <a:endParaRPr lang="uk-UA" dirty="0"/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i80.beon.ru/34/81/2628134/42/101689942/09092628e7ea23f4cfe6451f74218fa8.gif</a:t>
            </a:r>
            <a:endParaRPr lang="ru-RU" dirty="0" smtClean="0"/>
          </a:p>
          <a:p>
            <a:r>
              <a:rPr lang="en-US" dirty="0">
                <a:hlinkClick r:id="rId5"/>
              </a:rPr>
              <a:t>http://img.espicture.ru/25/mudraya-sova-kartinki--</a:t>
            </a:r>
            <a:r>
              <a:rPr lang="en-US" dirty="0" smtClean="0">
                <a:hlinkClick r:id="rId5"/>
              </a:rPr>
              <a:t>dlya-deteyy-3.jpg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www.aurora-nsk.ru/files/node_images/1f2983a8450ffd97.jpg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gymnasium31.ru/images/OWL.gif</a:t>
            </a:r>
            <a:endParaRPr lang="ru-RU" dirty="0" smtClean="0"/>
          </a:p>
          <a:p>
            <a:r>
              <a:rPr lang="en-US" dirty="0">
                <a:hlinkClick r:id="rId8"/>
              </a:rPr>
              <a:t>http://4.bp.blogspot.com/_</a:t>
            </a:r>
            <a:r>
              <a:rPr lang="en-US" dirty="0" smtClean="0">
                <a:hlinkClick r:id="rId8"/>
              </a:rPr>
              <a:t>vT9kb0nSJDg/R8VMU7nVM1I/AAAAAAAADEE/THRkrX8kvN8/s400/buho_lector_en_mecedora_md_wht.gif</a:t>
            </a:r>
            <a:endParaRPr lang="ru-RU" dirty="0" smtClean="0"/>
          </a:p>
          <a:p>
            <a:r>
              <a:rPr lang="en-US" dirty="0">
                <a:hlinkClick r:id="rId9"/>
              </a:rPr>
              <a:t>http://3.bp.blogspot.com/-</a:t>
            </a:r>
            <a:r>
              <a:rPr lang="en-US" dirty="0" smtClean="0">
                <a:hlinkClick r:id="rId9"/>
              </a:rPr>
              <a:t>AVGybMRuyEw/VIrHh4GSAQI/AAAAAAAAWgY/ptvEqNKcy28/s1600/0_5118c_36d31a2c_L.gif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2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212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Презентация PowerPoint</vt:lpstr>
      <vt:lpstr>Презентация PowerPoint</vt:lpstr>
      <vt:lpstr>Ты такой …            You are so …            </vt:lpstr>
      <vt:lpstr>Презентация PowerPoint</vt:lpstr>
      <vt:lpstr>Презентация PowerPoint</vt:lpstr>
      <vt:lpstr>Ты такой …            You are so …   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1</cp:lastModifiedBy>
  <cp:revision>38</cp:revision>
  <dcterms:created xsi:type="dcterms:W3CDTF">2014-10-25T10:25:03Z</dcterms:created>
  <dcterms:modified xsi:type="dcterms:W3CDTF">2016-04-06T02:37:15Z</dcterms:modified>
</cp:coreProperties>
</file>